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141CD-0980-48EB-B17A-E0BAFAA6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E339B-FDE1-45ED-935E-37A48E90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05096-2C1F-44FE-9B48-C65DF793C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C6DC1-470E-49A9-817A-69D691F4F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2BB43-8EF7-4F25-8C6B-C33C175B8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B210D-C350-4121-8E71-48E72F52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6E783-3240-42F6-8A37-B5778CFB3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0E1DE-8156-4D1F-AABD-C762388F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6F9E5-9153-4729-B71C-1250D4DC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DEB57-0AC5-4714-8471-0E2431BC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7CACE-ADE6-4DFD-A1CE-E2A71A16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14204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寒假游玩安全指南畅享假期安全出行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寒假游玩安全概述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行前准备与规划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交通出行安全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住宿与饮食安全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户外活动与景点游览安全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应急处理与求助途径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寒假游玩安全概述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寒假是学生们放松身心、调整状态的重要时期，游玩可以帮助学生缓解学习压力，提高学习效率。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缓解学习压力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50" r="135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通过游玩，学生们可以接触到不同的文化、风土人情，拓展自己的视野，增长见识。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在游玩过程中，学生们可以发现自己的兴趣爱好，为未来的学习和生活增添乐趣。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寒假游玩的重要性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寒假期间，学生们外出游玩时需要特别注意交通安全，遵守交通规则，避免发生交通事故。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在游玩过程中，学生们需要注意食品卫生问题，选择正规餐馆就餐，避免食物中毒等食品安全问题。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在人流密集的景区、商场等地方，学生们需要保管好自己的财物，防范盗窃事件。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防范盗窃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安全问题不容忽视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倡导文明旅游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本指南倡导文明旅游，呼吁学生们在游玩过程中遵守公共秩序、保护环境，做文明游客。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本指南旨在为学生们提供寒假游玩过程中的安全建议，帮助学生们提高安全意识和自我保护能力。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促进健康出行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通过本指南的引导，学生们可以更加健康、安全地出行，享受愉快的寒假时光。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本指南的目的和意义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行前准备与规划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选择适合寒假游玩的目的地，考虑气候、景点开放时间等因素。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制定详细的行程计划，包括交通、住宿、餐饮、游览等方面。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预留足够的休息时间，避免过度疲劳。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确定目的地和行程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42" r="9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查阅目的地的旅游安全信息，了解当地的安全状况和风险提示。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关注当地的天气预报和自然灾害情况，做好应对措施。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遵守当地的法律法规和风俗习惯，避免不必要的麻烦。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了解当地安全信息和风险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检查护照、签证等旅行证件是否齐全，并确保有效期足够。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购买旅游保险，包括意外伤害、医疗、行李丢失等保障。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随身携带重要证件和保险单的复印件，以备不时之需。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准备必要的旅行文件和保险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交通出行安全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遵守交通规则是每个驾驶员和行人的基本义务，寒假期间出行人数增多，更需严格遵守。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酒后驾驶和疲劳驾驶是引发交通事故的重要原因，要坚决杜绝这两种行为。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104" b="2110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930" b="209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出行前应了解目的地的交通规则和路况，做好行车计划，避免赶时间而超速行驶。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遵守交通规则，不酒驾、不疲劳驾驶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行车过程中要保持安全车距，避免追尾事故。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驾驶员和乘客都应系好安全带，确保在突发情况下能够得到有效保护。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注意观察路况和交通信号，遇到恶劣天气或复杂路况要减速慢行。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417" r="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931" r="99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注意行车安全，保持车距、系好安全带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https://d.book118.com/975014204231011112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2024-09-19T04:00:59.781</cp:lastPrinted>
  <dcterms:created xsi:type="dcterms:W3CDTF">2024-09-18T20:00:59Z</dcterms:created>
  <dcterms:modified xsi:type="dcterms:W3CDTF">2024-09-18T20:01:01Z</dcterms:modified>
</cp:coreProperties>
</file>