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9D576-9AA7-48C8-9766-E0186D61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57F1A-E6F0-4C28-94F1-B327A8F4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4F517-51AD-4E71-8EA6-E9E65E500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3B166-154E-4792-BD51-E1D8BC21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00C0F-81DF-41D6-9565-19E5876C0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69D12-7368-41DE-9B99-82EAA096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A4E2C-0840-4FC9-9128-0E406666B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FBC3C-7A21-419C-8C21-11F47904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53585-0513-419E-8C75-444DCE1D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E9E2F-FF95-42CC-9119-9BB2A3E5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66B4D-0251-4CD1-A981-75E3956C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20304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检查管理的行业特点和挑战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检查管理的优化与创新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提高行业监管水平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通过有效的检查管理，确保行业内的企业和机构遵守相关法规和标准，维护市场秩序和公平竞争。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保障公众利益和安全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检查管理能够确保产品和服务的质量和安全，保护消费者的权益，减少潜在的风险和危害。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促进行业可持续发展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通过检查管理，推动行业内企业和机构不断改进和提升，实现可持续发展和绿色生产。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确保法规和标准执行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发现和纠正问题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提升企业和机构形象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推动行业创新和发展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检查管理能够监督企业和机构执行相关法规和标准的情况，确保其合规经营和生产。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有效的检查管理能够提升企业和机构的形象和信誉，增强消费者和投资者的信心。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通过检查管理，能够及时发现和纠正企业和机构存在的问题和违规行为，防止问题扩大和恶化。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检查管理可以促进企业和机构不断改进和提升，推动行业的技术创新和发展。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检查管理行业涉及多个领域，如制造、能源、交通、建筑等，市场规模庞大。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检查管理行业由众多专业机构和企业组成，包括第三方检测机构、认证机构、政府监管机构等。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检查管理行业具有专业性、技术性和服务性等特点，要求从业人员具备专业知识和技能。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随着人工智能、大数据等技术的不断发展，检查管理行业正逐步实现智能化，提高检测效率和准确性。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环保意识的提高使得检查管理行业越来越注重绿色环保，推动绿色检测技术和方法的发展。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随着全球化的深入发展，检查管理行业正逐步走向国际化，推动国际标准和互认机制的发展。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检查管理行业涉及多个领域的法规体系，如《产品质量法》、《计量法》等，要求从业机构和人员严格遵守。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检查管理行业遵循一系列国家和行业标准，如ISO9001质量管理体系、ISO14001环境管理体系等，确保检测结果的准确性和可靠性。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政府监管机构对检查管理行业实施严格的监管，确保从业机构和人员遵守法规和标准，保障公众利益和安全。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检查标准多样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不同的行业和领域有不同的检查标准和规范，这使得检查管理人员需要掌握多种标准和规范，增加了工作的复杂性。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检查环境多变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检查环境可能因时间、地点、天气等因素而发生变化，这要求检查管理人员能够灵活应对各种环境变化。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检查对象复杂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检查管理涉及的对象可能包括设备、产品、流程、人员等多个方面，每个方面都有其独特的特性和要求。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" r="1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复杂性和多样性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设备更新迅速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新的检查设备不断推出，具有更高的精度、效率和可靠性，这使得检查管理人员需要不断学习和掌握新设备的操作技能。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信息化和智能化趋势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信息技术和人工智能的发展为检查管理带来了新的机遇和挑战，如远程监控、自动化检查、智能分析等。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技术更新换代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随着科技的不断进步，新的检查技术和方法不断涌现，老的技术和方法可能逐渐被淘汰。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技术和设备更新快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检查管理人员需要具备相关的专业知识和技能，能够正确理解和执行检查标准和规范。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检查管理人员需要与被检查对象、相关部门和人员进行有效沟通和协调，确保检查工作的顺利进行。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沟通和协调能力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检查管理人员需要具备高度的责任心和职业操守，能够严格遵守相关规定和要求，确保检查结果的客观公正。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责任心和职业操守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人员素质和能力要求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https://d.book118.com/975020304011011100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2024-09-07T17:16:40.279</cp:lastPrinted>
  <dcterms:created xsi:type="dcterms:W3CDTF">2024-09-07T09:16:40Z</dcterms:created>
  <dcterms:modified xsi:type="dcterms:W3CDTF">2024-09-07T09:16:42Z</dcterms:modified>
</cp:coreProperties>
</file>