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94201-BC23-43C7-B37A-905B484CB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1C71D-9172-4826-B535-BE4CB3811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E0577-D942-437F-A991-3292AF7B3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5BA7E-198E-4933-A321-12289D54A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3E08F-C7CF-4475-925D-1763DFD09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A323D-AB1F-4C2B-BB54-EF15B63F1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FD5CA-AE60-4A6B-A3F7-F31CCCED7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3B406-62C0-4E57-ADE7-BC0F15332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4A78D-B370-491B-8821-195AE533C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78F66-D139-4AA4-AD11-D73FB72B1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5579A-F7FB-4AE5-905D-AD2D27BA7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23042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管理图片素材课件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图片素材的收集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图片素材的整理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图片素材的筛选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图片素材的编辑与优化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图片素材的存储与备份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图片素材的使用与分享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图片素材的收集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51" r="280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636" r="206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根据课件的主题和内容，确定需要收集的图片类型，如风景、人物、动物、物品等。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确定所需图片类型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明确图片在课件中的作用，如用于背景、配图、插图等，以便选择合适的图片。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确定图片用途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确定收集目标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网络搜索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购买图库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共享平台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选择合适的来源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利用搜索引擎和图片网站，搜索符合收集目标的图片素材。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自行拍摄或委托专业摄影师拍摄所需的图片素材。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利用共享平台获取其他用户分享的图片素材。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从专业的图片库购买所需的图片素材。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制定收集时间表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确定收集数量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筛选和整理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制定收集计划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根据课件制作进度，制定图片素材的收集时间表，确保按时完成收集任务。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根据课件的需求，确定所需图片素材的数量，避免过多或过少。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收集完成后，对图片素材进行筛选和整理，去除重复和不符合要求的图片。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图片素材的整理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将图片素材按照主题、用途、风格等进行分类，如动物、植物、风景、人物等。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为每个分类的图片素材添加关键词标签，便于快速查找和筛选。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分类与标签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建立清晰的文件夹层级结构，按照分类和主题建立多级文件夹，方便管理。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为每个文件夹命名时采用统一规范，如使用英文缩写、数字等，提高查找效率。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建立文件夹结构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制定统一的图片重命名规则，如使用简短、有意义的名称，避免使用空格和特殊字符。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重命名规则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使用批量重命名工具或软件，快速对大量图片进行重命名，提高工作效率。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批量重命名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https://d.book118.com/975023042222011122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2024-09-26T03:46:40.434</cp:lastPrinted>
  <dcterms:created xsi:type="dcterms:W3CDTF">2024-09-25T19:46:40Z</dcterms:created>
  <dcterms:modified xsi:type="dcterms:W3CDTF">2024-09-25T19:46:42Z</dcterms:modified>
</cp:coreProperties>
</file>