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2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43FF3-C6F4-40A9-AEC7-29A99A5B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7CA59-E2F8-4CEB-88F3-6C42070A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65FC9-222F-495F-A976-302768B09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A7934-6889-4D09-B6D4-27427E37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19967-DD97-44D6-A396-77B783C9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8901F-8203-4C24-9C5F-83405D11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B3765-4BB2-43F2-960E-4B780D2DE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425C9-4D69-4E87-89BE-A2BBD865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F60D9-F84B-4F6B-A095-9AC15451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35A9C-20AD-4E01-B07E-55BFBA59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A28E8-EFEC-4CAE-A1AB-E2D28988E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50" r:id="rId2"/>
    <p:sldLayoutId id="2147487651" r:id="rId3"/>
    <p:sldLayoutId id="2147487652" r:id="rId4"/>
    <p:sldLayoutId id="2147487653" r:id="rId5"/>
    <p:sldLayoutId id="2147487654" r:id="rId6"/>
    <p:sldLayoutId id="2147487655" r:id="rId7"/>
    <p:sldLayoutId id="2147487656" r:id="rId8"/>
    <p:sldLayoutId id="2147487657" r:id="rId9"/>
    <p:sldLayoutId id="2147487658" r:id="rId10"/>
    <p:sldLayoutId id="21474876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12" Type="http://schemas.openxmlformats.org/officeDocument/2006/relationships/tags" Target="../tags/tag433.xml" /><Relationship Id="rId13" Type="http://schemas.openxmlformats.org/officeDocument/2006/relationships/tags" Target="../tags/tag434.xml" /><Relationship Id="rId2" Type="http://schemas.openxmlformats.org/officeDocument/2006/relationships/tags" Target="../tags/tag423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3.xml" /><Relationship Id="rId11" Type="http://schemas.openxmlformats.org/officeDocument/2006/relationships/tags" Target="../tags/tag444.xml" /><Relationship Id="rId12" Type="http://schemas.openxmlformats.org/officeDocument/2006/relationships/tags" Target="../tags/tag445.xml" /><Relationship Id="rId13" Type="http://schemas.openxmlformats.org/officeDocument/2006/relationships/tags" Target="../tags/tag446.xml" /><Relationship Id="rId2" Type="http://schemas.openxmlformats.org/officeDocument/2006/relationships/tags" Target="../tags/tag435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tags" Target="../tags/tag438.xml" /><Relationship Id="rId6" Type="http://schemas.openxmlformats.org/officeDocument/2006/relationships/tags" Target="../tags/tag439.xml" /><Relationship Id="rId7" Type="http://schemas.openxmlformats.org/officeDocument/2006/relationships/tags" Target="../tags/tag440.xml" /><Relationship Id="rId8" Type="http://schemas.openxmlformats.org/officeDocument/2006/relationships/tags" Target="../tags/tag441.xml" /><Relationship Id="rId9" Type="http://schemas.openxmlformats.org/officeDocument/2006/relationships/tags" Target="../tags/tag4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5.xml" /><Relationship Id="rId11" Type="http://schemas.openxmlformats.org/officeDocument/2006/relationships/tags" Target="../tags/tag456.xml" /><Relationship Id="rId12" Type="http://schemas.openxmlformats.org/officeDocument/2006/relationships/tags" Target="../tags/tag457.xml" /><Relationship Id="rId13" Type="http://schemas.openxmlformats.org/officeDocument/2006/relationships/tags" Target="../tags/tag458.xml" /><Relationship Id="rId2" Type="http://schemas.openxmlformats.org/officeDocument/2006/relationships/tags" Target="../tags/tag447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tags" Target="../tags/tag452.xml" /><Relationship Id="rId8" Type="http://schemas.openxmlformats.org/officeDocument/2006/relationships/tags" Target="../tags/tag453.xml" /><Relationship Id="rId9" Type="http://schemas.openxmlformats.org/officeDocument/2006/relationships/tags" Target="../tags/tag4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7.xml" /><Relationship Id="rId11" Type="http://schemas.openxmlformats.org/officeDocument/2006/relationships/tags" Target="../tags/tag468.xml" /><Relationship Id="rId12" Type="http://schemas.openxmlformats.org/officeDocument/2006/relationships/tags" Target="../tags/tag469.xml" /><Relationship Id="rId13" Type="http://schemas.openxmlformats.org/officeDocument/2006/relationships/tags" Target="../tags/tag470.xml" /><Relationship Id="rId14" Type="http://schemas.openxmlformats.org/officeDocument/2006/relationships/tags" Target="../tags/tag471.xml" /><Relationship Id="rId15" Type="http://schemas.openxmlformats.org/officeDocument/2006/relationships/tags" Target="../tags/tag472.xml" /><Relationship Id="rId16" Type="http://schemas.openxmlformats.org/officeDocument/2006/relationships/tags" Target="../tags/tag473.xml" /><Relationship Id="rId17" Type="http://schemas.openxmlformats.org/officeDocument/2006/relationships/tags" Target="../tags/tag474.xml" /><Relationship Id="rId18" Type="http://schemas.openxmlformats.org/officeDocument/2006/relationships/tags" Target="../tags/tag475.xml" /><Relationship Id="rId19" Type="http://schemas.openxmlformats.org/officeDocument/2006/relationships/tags" Target="../tags/tag476.xml" /><Relationship Id="rId2" Type="http://schemas.openxmlformats.org/officeDocument/2006/relationships/tags" Target="../tags/tag459.xml" /><Relationship Id="rId20" Type="http://schemas.openxmlformats.org/officeDocument/2006/relationships/tags" Target="../tags/tag477.xml" /><Relationship Id="rId21" Type="http://schemas.openxmlformats.org/officeDocument/2006/relationships/tags" Target="../tags/tag478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tags" Target="../tags/tag462.xml" /><Relationship Id="rId6" Type="http://schemas.openxmlformats.org/officeDocument/2006/relationships/tags" Target="../tags/tag463.xml" /><Relationship Id="rId7" Type="http://schemas.openxmlformats.org/officeDocument/2006/relationships/tags" Target="../tags/tag464.xml" /><Relationship Id="rId8" Type="http://schemas.openxmlformats.org/officeDocument/2006/relationships/tags" Target="../tags/tag465.xml" /><Relationship Id="rId9" Type="http://schemas.openxmlformats.org/officeDocument/2006/relationships/tags" Target="../tags/tag4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0.xml" /><Relationship Id="rId11" Type="http://schemas.openxmlformats.org/officeDocument/2006/relationships/tags" Target="../tags/tag491.xml" /><Relationship Id="rId12" Type="http://schemas.openxmlformats.org/officeDocument/2006/relationships/tags" Target="../tags/tag492.xml" /><Relationship Id="rId13" Type="http://schemas.openxmlformats.org/officeDocument/2006/relationships/tags" Target="../tags/tag493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tags" Target="../tags/tag487.xml" /><Relationship Id="rId8" Type="http://schemas.openxmlformats.org/officeDocument/2006/relationships/tags" Target="../tags/tag488.xml" /><Relationship Id="rId9" Type="http://schemas.openxmlformats.org/officeDocument/2006/relationships/tags" Target="../tags/tag4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2.xml" /><Relationship Id="rId11" Type="http://schemas.openxmlformats.org/officeDocument/2006/relationships/tags" Target="../tags/tag503.xml" /><Relationship Id="rId12" Type="http://schemas.openxmlformats.org/officeDocument/2006/relationships/tags" Target="../tags/tag504.xml" /><Relationship Id="rId13" Type="http://schemas.openxmlformats.org/officeDocument/2006/relationships/tags" Target="../tags/tag505.xml" /><Relationship Id="rId2" Type="http://schemas.openxmlformats.org/officeDocument/2006/relationships/tags" Target="../tags/tag494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tags" Target="../tags/tag497.xml" /><Relationship Id="rId6" Type="http://schemas.openxmlformats.org/officeDocument/2006/relationships/tags" Target="../tags/tag498.xml" /><Relationship Id="rId7" Type="http://schemas.openxmlformats.org/officeDocument/2006/relationships/tags" Target="../tags/tag499.xml" /><Relationship Id="rId8" Type="http://schemas.openxmlformats.org/officeDocument/2006/relationships/tags" Target="../tags/tag500.xml" /><Relationship Id="rId9" Type="http://schemas.openxmlformats.org/officeDocument/2006/relationships/tags" Target="../tags/tag5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6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8.xml" /><Relationship Id="rId11" Type="http://schemas.openxmlformats.org/officeDocument/2006/relationships/tags" Target="../tags/tag519.xml" /><Relationship Id="rId12" Type="http://schemas.openxmlformats.org/officeDocument/2006/relationships/tags" Target="../tags/tag520.xml" /><Relationship Id="rId13" Type="http://schemas.openxmlformats.org/officeDocument/2006/relationships/tags" Target="../tags/tag521.xml" /><Relationship Id="rId2" Type="http://schemas.openxmlformats.org/officeDocument/2006/relationships/tags" Target="../tags/tag510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tags" Target="../tags/tag513.xml" /><Relationship Id="rId6" Type="http://schemas.openxmlformats.org/officeDocument/2006/relationships/tags" Target="../tags/tag514.xml" /><Relationship Id="rId7" Type="http://schemas.openxmlformats.org/officeDocument/2006/relationships/tags" Target="../tags/tag515.xml" /><Relationship Id="rId8" Type="http://schemas.openxmlformats.org/officeDocument/2006/relationships/tags" Target="../tags/tag516.xml" /><Relationship Id="rId9" Type="http://schemas.openxmlformats.org/officeDocument/2006/relationships/tags" Target="../tags/tag5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22.xml" /><Relationship Id="rId4" Type="http://schemas.openxmlformats.org/officeDocument/2006/relationships/tags" Target="../tags/tag523.xml" /><Relationship Id="rId5" Type="http://schemas.openxmlformats.org/officeDocument/2006/relationships/tags" Target="../tags/tag5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242100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人力资源管理情况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人力资源管理体系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人才队伍建设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企业文化建设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人力资源优化措施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人力资源管理成果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人力资源管理体系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</a:t>
            </a:r>
            <a:endParaRPr lang="zh-CN" altLang="en-US"/>
          </a:p>
        </p:txBody>
      </p:sp>
      <p:sp>
        <p:nvSpPr>
          <p:cNvPr id="10504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4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4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人员配置：根据岗位需求配置合适的人员，包括招聘、培训、考核等方面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4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组织文化：强调团队合作、沟通协调等方面的组织文化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4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组织结构：包括管理层、职能部门和业务单元等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4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岗位设置：根据业务需要设置不同岗位，明确岗位职责和要求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招聘与选拔</a:t>
            </a:r>
            <a:endParaRPr lang="zh-CN" altLang="en-US"/>
          </a:p>
        </p:txBody>
      </p:sp>
      <p:sp>
        <p:nvSpPr>
          <p:cNvPr id="1050468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0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2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招聘渠道：公司官网、招聘网站、猎头公司等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74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6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8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选拔流程：简历筛选、面试、背景调查等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80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2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4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选拔标准：能力、经验、潜力等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86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8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90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招聘与选拔的意义：为公司注入新鲜血液，提升团队整体素质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培训与发展</a:t>
            </a:r>
            <a:endParaRPr lang="zh-CN" altLang="en-US"/>
          </a:p>
        </p:txBody>
      </p:sp>
      <p:sp>
        <p:nvSpPr>
          <p:cNvPr id="1050536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38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40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培训体系：提供全面的培训课程，包括新员工入职培训、技能提升培训等。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42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44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46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职业发展：为员工提供清晰的职业发展路径和晋升机会，鼓励员工不断提升自身能力。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48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0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2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培训效果评估：对培训效果进行评估，不断优化培训体系，提高培训质量。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54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6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8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人才选拔：通过内部选拔和外部招聘相结合的方式，选拔优秀人才，为公司的持续发展提供有力支持。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绩效管理</a:t>
            </a:r>
            <a:endParaRPr lang="zh-CN" altLang="en-US"/>
          </a:p>
        </p:txBody>
      </p:sp>
      <p:sp>
        <p:nvSpPr>
          <p:cNvPr id="105060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定义：绩效管理是人力资源管理的重要组成部分，旨在提高员工的工作绩效和组织效率。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目的：通过设定目标、评估绩效和提供反馈，帮助员工提升个人能力和组织整体绩效。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流程：包括目标设定、绩效评估、反馈与改进等环节，确保员工明确工作方向，及时调整工作状态，实现个人和组织目标。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关键要素：包括明确的绩效标准、公正的评估机制、有效的沟通与反馈、适当的奖励与激励等，确保绩效管理的有效实施。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薪酬福利</a:t>
            </a:r>
            <a:endParaRPr lang="zh-CN" altLang="en-US"/>
          </a:p>
        </p:txBody>
      </p:sp>
      <p:sp>
        <p:nvSpPr>
          <p:cNvPr id="10506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6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4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薪酬体系：包括基本工资、奖金、津贴和福利等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福利政策：包括五险一金、带薪年假、节日福利等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96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4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薪酬调整：定期进行薪酬调查和调整，确保薪酬的竞争力和公平性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薪酬水平：根据市场情况和员工绩效确定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人才队伍建设</a:t>
            </a:r>
            <a:endParaRPr lang="zh-CN" altLang="en-US"/>
          </a:p>
        </p:txBody>
      </p:sp>
      <p:sp>
        <p:nvSpPr>
          <p:cNvPr id="105075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高层管理团队</a:t>
            </a:r>
            <a:endParaRPr lang="zh-CN" altLang="en-US"/>
          </a:p>
        </p:txBody>
      </p:sp>
      <p:sp>
        <p:nvSpPr>
          <p:cNvPr id="10510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培训与发展：注重高层管理团队的培训与发展，不断提升团队能力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绩效评估：定期对高层管理团队进行绩效评估，确保团队高效运作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成员组成：具有丰富的人力资源管理经验和行业背景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1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职责：制定公司人力资源战略，推动人才队伍建设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中层管理团队</a:t>
            </a:r>
            <a:endParaRPr lang="zh-CN" altLang="en-US"/>
          </a:p>
        </p:txBody>
      </p:sp>
      <p:sp>
        <p:nvSpPr>
          <p:cNvPr id="1051146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48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50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人才来源：内部选拔与外部引进相结合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52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54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56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培训与发展：定期培训，提供晋升机会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58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0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2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团队文化：强调协作、创新和执行力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64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6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8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绩效评估：以目标为导向，注重结果和过程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专业技术人才</a:t>
            </a:r>
            <a:endParaRPr lang="zh-CN" altLang="en-US"/>
          </a:p>
        </p:txBody>
      </p:sp>
      <p:sp>
        <p:nvSpPr>
          <p:cNvPr id="1051214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人才队伍规模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16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18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人才培养机制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20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人才引进政策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技能操作人才</a:t>
            </a:r>
            <a:endParaRPr lang="zh-CN" altLang="en-US"/>
          </a:p>
        </p:txBody>
      </p:sp>
      <p:sp>
        <p:nvSpPr>
          <p:cNvPr id="1051266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技能水平：具备较高的技能水平，能够独立完成工作任务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8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0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2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培训机制：公司建立完善的培训机制，不断提高技能操作人才的技能水平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74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6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8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激励机制：公司建立激励机制，鼓励技能操作人才不断提高技能水平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0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2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4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职业发展：公司为技能操作人才提供职业发展空间，促进其职业发展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6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8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33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企业文化建设</a:t>
            </a:r>
            <a:endParaRPr lang="zh-CN" altLang="en-US"/>
          </a:p>
        </p:txBody>
      </p:sp>
      <p:sp>
        <p:nvSpPr>
          <p:cNvPr id="105133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https://d.book118.com/975024210003011101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8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2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宋体</vt:lpstr>
      <vt:lpstr>Wingdings</vt:lpstr>
      <vt:lpstr>Office Theme</vt:lpstr>
      <vt:lpstr>人力资源管理情况</vt:lpstr>
      <vt:lpstr>目录</vt:lpstr>
      <vt:lpstr>人力资源管理体系</vt:lpstr>
      <vt:lpstr>组织架构</vt:lpstr>
      <vt:lpstr>招聘与选拔</vt:lpstr>
      <vt:lpstr>培训与发展</vt:lpstr>
      <vt:lpstr>绩效管理</vt:lpstr>
      <vt:lpstr>薪酬福利</vt:lpstr>
      <vt:lpstr>人才队伍建设</vt:lpstr>
      <vt:lpstr>高层管理团队</vt:lpstr>
      <vt:lpstr>中层管理团队</vt:lpstr>
      <vt:lpstr>专业技术人才</vt:lpstr>
      <vt:lpstr>技能操作人才</vt:lpstr>
      <vt:lpstr>企业文化建设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2024-09-09T05:01:27.874</cp:lastPrinted>
  <dcterms:created xsi:type="dcterms:W3CDTF">2024-09-08T21:01:27Z</dcterms:created>
  <dcterms:modified xsi:type="dcterms:W3CDTF">2024-09-08T21:01:30Z</dcterms:modified>
</cp:coreProperties>
</file>