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EDE2EB-0F9A-4444-B86F-A2913E314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FF4201-FA55-4166-B2D7-E385961E5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E867E5-9FF5-47B3-9E61-03C972664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0F2205-0FCE-4869-8485-8C41D4EB4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C0C312-F49A-484E-8DF1-AF4C694FD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53B5A5-88C1-458C-BAD8-83DBE8912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22039E-97E1-4136-B770-FC9CC8EDF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C7D5A8-0D22-4B7E-8483-D661D3C45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57015A-ACB1-47B6-A846-D1BB0830A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62CE5-455D-4115-9DA1-C6F52DEB6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CFA2A3-0196-43CC-BFCB-45905837F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030012134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完善临床诊断流程与技术的关键要素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5888" y="3818645"/>
            <a:ext cx="8032799" cy="36154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临床诊断流程概述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关键要素一：标准化诊断流程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关键要素二：先进诊断技术应用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关键要素三：多学科协作与沟通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关键要素四：患者参与与知情同意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关键要素五：质量监控与评估体系建立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提高诊断准确性和效率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通过完善临床诊断流程和技术，减少误诊和漏诊，提高诊断准确性和效率。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促进医疗质量提升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优化诊断流程和技术有助于提高医疗质量，增强患者对医疗服务的信任度和满意度。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推动医学科技进步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不断完善临床诊断流程和技术是推动医学科技进步的重要途径，有助于提高医学领域的整体水平。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诊断流程梳理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对现有的临床诊断流程进行全面梳理，找出存在的问题和不足之处。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技术手段分析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分析当前应用于临床诊断的技术手段，评估其优缺点及适用范围。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国内外经验借鉴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收集国内外在完善临床诊断流程和技术方面的先进经验和做法，以供借鉴和参考。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未来发展趋势预测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预测未来临床诊断流程和技术的发展趋势，提出前瞻性的建议和措施。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临床诊断流程概述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流程定义与特点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临床诊断流程是指医生在接诊患者后，根据患者的症状、体征、病史等信息，通过一系列的检查、分析和判断，最终确定患者所患疾病的整个过程。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具有规范性、系统性、科学性，强调医生对患者病情的全面了解和分析，确保诊断的准确性和有效性。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目前，大多数医院的临床诊断流程已经相对成熟，但仍存在一些问题和不足，如诊断时间过长、误诊率较高等。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一些医院在诊断过程中仍采用传统的检查手段，如X光、B超等，这些手段在准确性和便捷性方面存在局限性。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技术手段落后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现有的诊断流程往往涉及多个科室和医生，患者需要多次往返于医院，耗费大量时间和精力。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诊断流程繁琐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医生之间、科室之间缺乏有效的信息沟通机制，导致诊断过程中存在信息断层和重复检查等问题。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信息沟通不畅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流程现状及问题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完善流程的意义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随着医学技术的不断发展，新的诊断技术和手段不断涌现。完善诊断流程有助于推动这些新技术在临床实践中的应用和推广。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推动医疗技术进步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通过优化诊断流程，减少不必要的环节和等待时间，提高医生的工作效率和患者的就医体验。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提高诊断效率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完善的诊断流程可以确保医生对患者病情的全面了解和分析，减少因信息不足或判断失误导致的误诊情况。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降低误诊率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关键要素一：标准化诊断流程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明确诊断目标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根据疾病类型和患者情况，明确诊断的具体目标和要求。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制定详细步骤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按照诊断逻辑和医学知识，制定从初步评估到最终诊断的详细步骤。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统一操作规范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确保每一步操作都有明确的规范，减少人为因素造成的诊断差异。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制定标准化流程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培训医护人员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对医护人员进行标准化流程的培训，确保他们熟练掌握并遵循流程。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患者教育与沟通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向患者解释标准化流程的重要性和必要性，取得患者的理解和配合。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监督与反馈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建立监督机制，对医护人员在诊断过程中的执行情况进行监督和反馈。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推广与应用标准化流程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鼓励医护人员和患者提出对标准化流程的意见和建议。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收集反馈意见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定期对标准化流程的执行情况进行评估，分析存在的问题和不足。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定期评估效果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根据反馈意见和评估结果，对标准化流程进行及时更新和调整，确保其科学性和实用性。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及时更新与调整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持续优化与改进流程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关键要素二：先进诊断技术应用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https://d.book118.com/975030012134011033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2024-08-28T12:24:56.413</cp:lastPrinted>
  <dcterms:created xsi:type="dcterms:W3CDTF">2024-08-28T04:24:56Z</dcterms:created>
  <dcterms:modified xsi:type="dcterms:W3CDTF">2024-08-28T04:24:58Z</dcterms:modified>
</cp:coreProperties>
</file>