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7FE46-76F1-4B39-B864-CCE917879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16D8F-DC15-46DA-8E38-F8E3A9124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FCE62-E53D-4E4B-BC3C-498A5F324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594E2-BD46-4C2C-8184-3CF3D4340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042454-DAC9-43A8-9EC1-B40706F81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04FB5-15D7-47F4-9DCB-43ACAD7AC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25F1B-384B-4042-970B-99556EE41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3AC69-34D7-45E4-8C5F-F23730FA1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70BB6-1891-4428-A888-DFF7FF036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FD447-98EF-4FD9-8C8E-472445DE5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0193A-7E81-46D7-B65A-D29B43FF4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3110402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宫内感染的护理查房PPT课件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宫内感染的护理评估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宫内感染的护理措施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宫内感染的预防与控制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宫内感染的案例分享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34" r="2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宫内感染是指病原体通过母体侵袭胎儿，在子宫内引起的一系列感染性疾病。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根据病原体的不同，宫内感染可分为细菌感染、病毒感染、支原体感染等。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237" r="1523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母体在孕期发生细菌、病毒等感染时，病原体可通过胎盘、产道等途径传播给胎儿，引发宫内感染。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母体感染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母体免疫功能低下时，对病原体的抵抗力减弱，容易发生宫内感染。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免疫功能低下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胎膜早破可导致羊水流失，破坏了胎儿的保护屏障，增加了宫内感染的风险。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胎膜早破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胎儿自身免疫力低下、畸形、发育不全等，也容易发生宫内感染。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宫内感染的常见原因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宫内感染的常见症状包括发热、胎心加快、胎动频繁、子宫收缩等。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体征包括孕妇体温升高、子宫压痛、羊水浑浊等。严重时可能出现胎儿死亡、早产、低体重儿等情况。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宫内感染的症状与体征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宫内感染的护理评估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通过护理评估，了解宫内感染的具体情况，为后续治疗提供依据。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根据评估结果，制定个性化的护理计划，确保患者得到全面、专业的护理。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通过评估和计划的实施，不断优化护理方案，提高护理效果和患者满意度。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00" r="2190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护理评估的方法与流程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详细了解患者的既往病史、家族史、用药史等，为评估提供基础资料。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密切观察患者的症状表现，如发热、腹痛、阴道分泌物异常等。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根据需要，进行相关实验室检查和影像学检查，以明确诊断和评估病情。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根据评估结果，制定个性化的护理计划，明确护理目标、措施和评价标准。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收集病史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观察症状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在评估过程中，注意保护患者的隐私，尊重患者的意愿和人格尊严。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50" r="154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08" r="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与患者及其家属保持及时、有效的沟通，确保信息传递准确无误。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定期对患者的病情和护理效果进行动态评估，以便及时调整护理方案。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宫内感染的护理措施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https://d.book118.com/975031104021011034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2024-08-29T11:11:55.518</cp:lastPrinted>
  <dcterms:created xsi:type="dcterms:W3CDTF">2024-08-29T03:11:55Z</dcterms:created>
  <dcterms:modified xsi:type="dcterms:W3CDTF">2024-08-29T03:11:57Z</dcterms:modified>
</cp:coreProperties>
</file>