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ink/ink1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.xml" ContentType="application/inkml+xml"/>
  <Override PartName="/ppt/ink/ink60.xml" ContentType="application/inkml+xml"/>
  <Override PartName="/ppt/ink/ink61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FF9999"/>
    </inkml:brush>
    <inkml:brush xml:id="br1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750 262 884,'-2'5'907,"-1"-1"-1815,0 1 910,0-1-3,0 0 0,0 1 3,-1-1-4,0-1 4,0 1-3,0-1 0,0 1 3,-4 1-910,3-1 2996,0 0-3269,0 0 1181,0 0 0,0 1 0,-2 3-1181,-17 16 3176,9-12-3186,1 0 1568,1 1-377,0 1-1,-8 11-434,-44 66 1908,51-70-3408,-208 300 4594,191-278-5770,31-43 3941,0 0-308,2-1-520,-1 1-5,1-1 1,0 0 4,0 0-4,-1 0 3,1 0 0,0 0-3,-1 0 4,1 0-4,-1-1 4,0 1-4,1-1 4,0-1-40,4-2 263,43-30 75,-2-3-788,-1-1 487,-1-3-673,123-134 1493,-80 82-1065,-66 72 307,1 2-20,2 0-42,18-17-7,-32 32 18,-8 11-27,-8 13 28,-15 14 42,2 1-102,1 1 50,-1 9-19,-26 52 69,-209 356-108,202-365 80,26-44-27,-1 0 38,-14 35-95,31-65 150,19-19-35,23-15-227,0-2 234,-2-1-59,0-1-4,0-4-102,316-304 262,-339 324-263,6-6 162,0 1-63,1 0 8,0 1-3,12-7-5,-21 19-25,-9 9 90,-16 18-68,13-18-7,-116 157 23,24-35-13,44-56 18,-39 55-47,-13 36 78,47-58-3,68-110-121,1-1 103,-2-1-20,1 1-4,0-1 3,2-3-35,98-76 300,55-58-730,-56 47 704,46-27-256,-137 113-33,-17 9 162,0 0-170,0 0 59,0 0-3,1 0 1,-1 1-1,0-1 3,0 0-3,0 0 1,0 0-1,0 0 3,0 1-3,0-1 1,1 0 0,-1 0-1,0 0 3,0 0-3,0 1 1,0-1-1,0 0 3,0 0-3,0 0 1,0 1-1,0-1 3,0 0-3,0 0 1,0 0 0,0 1-1,0-1 3,0 0-3,0 0 1,0 0-1,-1 1 3,1-1-3,0 0 1,0 0-1,0 0 3,0 0-3,0 1 1,0-1-1,0 0 3,-1 0-3,1 0 2,-19 32-41,16-28 126,-154 214-161,75-108 128,4 3-78,-2 16 20,40-60-7,38-60 53,1-8-71,1-1 37,0 1-9,0 0 4,0 0-4,-1 0 4,1 0-4,0-1 4,-1 1-4,1 0 4,-1 0-4,1-1 4,-1 1-4,1 0 4,-1-1-4,0 1 4,1-1-4,-1 1 2,38-17 52,-3-6-144,-1-1 133,0-1-40,-2-2-3,9-10-7,7-6 19,-1 1-10,-18 15-33,2 1 66,0 1-33,2 1 0,10-3 33,-42 25-70,0 1 41,1 0-3,-1 0-3,0-1 3,1 1-1,-1 0 0,0 0 0,0 0 0,1 0 1,-1-1-3,0 1 3,1 0-1,-1 0 0,0 0 0,1 0 1,-1 0-3,1 0 3,-1 0-1,0 0 0,1 0 0,-1 0 0,0 0 1,1 0-3,-1 0 3,0 0-1,1 0 0,-1 0 0,1 0 0,-1 1 1,0-1-3,0 0 3,1 0-1,-1 0 0,1 1 4,-3 12-67,-17 25 160,15-30-124,-118 209 3,42-81 78,68-112-114,10-18 83,0-1-27,-1 1 4,0-1 0,0 0 0,0 0 1,-1 0-3,-2 2 0,11-11 0,1 1 7,-1 0-5,0 0 0,1 1 0,0-1 0,3 0 5,29-14-8,122-81-163,-159 97 476,0 0-457,1 0 149,-1 1-4,0-1 4,0 0-4,1 1 4,-1-1-4,1 1 4,-1-1-4,0 1 4,1 0-4,-1 0 4,1 0-4,-1-1 4,1 1-4,-1 1 4,1-1-4,-1 0 4,1 0-4,0 1 20,-1-1-43,-1 1 32,1-1-6,0 1 0,-1 0-3,1 0 4,0-1-4,-1 1 3,1 0 0,-1 0-3,1 0 3,-1-1 0,0 1-3,1 0 4,-1 0-4,0 0 3,0 0 0,1 0-3,-1 0 4,0 0-4,0 0 3,0 0 0,0 1 6,-1 8-37,0 0 52,0 1-22,-1-1 1,-1 0-3,0 2 25,1-3-45,-10 30 17,-1-1 10,-14 26 0,3-7-11,-1-2-1011,28-64-2676,2-15 9785,-2 11-5466,2-8-3276,0-1 2613,-1-1 717,1-8 2985,-3-2-9028</inkml:trace>
  <inkml:trace contextRef="#ctx0" brushRef="#br0">1289 346 1064,'4'4'790,"7"12"10927,-7-10-35533,-3-2 33391,0 1-7842,-1-1-1731,1 0-4,-1 1 4,0-1-3,0 0 0,0 1 3,0-1-4,-1 0 4,0 1-3,0-1 0,0 0 3,0 0-4,-2 4-250,-3 13 1210,-50 219 1053,53-230-8075,0 15 9642,3-25-4103,0 1 820,0-1-295,0 1 0,1-1 0,-1 1 0,0-1 0,0 1 0,1-1 0,-1 1 0,1-1 0,-1 0 0,0 1 1,1-1-3,-1 0 3,1 1-1,-1-1 0,1 0 0,-1 0 0,1 1 0,-1-1 0,1 0 0,-1 0 0,1 0 0,-1 0 0,1 0 0,-1 1 0,1-1 0,-1 0 0,1 0 0,-1 0 0,1-1 0,-1 1 0,1 0 0,-1 0 0,1 0 0,-1 0 0,1 0 0,-1-1 0,1 1 0,-1 0 0,1 0 0,-1-1 0,1 1-8,17-6 120,-1-1-217,0-1 107,0 0-4,0-1 4,-1-1-3,0-1-103,31-23 265,10-13-275,-18 14 186,-38 33-102,9-9 34,2 0 8,-1 1-14,1 0 3,9-3 10,-21 11-23,0-1 13,1 1-1,-1 0 0,0 0 0,0 0 0,0 0-1,1 0 3,-1 0-3,0 0 1,0-1 0,1 1 0,-1 0 0,0 0 0,0 0 0,1 0 0,-1 0 0,0 0-1,0 0 3,1 0-3,-1 0 1,0 0 0,0 0 0,1 1 0,-1-1 0,0 0 0,0 0 0,1 0 0,-1 0-1,0 0 3,0 0-3,0 0 1,1 1 0,-1-1 0,0 0 0,0 0 1,0 10-28,-9 14 66,7-21-34,-14 31-15,-2-1 2,-1-1 8,-2-1 0,-1-1 0,-3 2-13,-8 11 28,-1 6 19,-25 51-108,59-100 115,0 0-44,0 1 3,0-1 0,0 0-1,0 0 3,0 0-3,0 1 1,0-1-1,0 0 3,0 0-3,0 0 1,0 1 0,0-1-1,0 0 3,0 0-3,0 0 1,0 1 0,0-1-1,0 0 3,0 0-3,1 0 1,-1 1-1,0-1 3,0 0-3,0 0 1,0 0 0,0 0-1,1 0 3,-1 1-3,0-1 1,0 0 0,0 0-1,1 0 3,-1 0-3,0 0 1,0 0-1,0 0 3,1 0-3,-1 0 1,0 0 0,0 0-1,0 0 3,1 0-3,-1 0 1,0 0 0,0 0-1,0 0 3,1 0-3,-1 0 1,0 0-1,0 0 3,0 0-3,1 0 1,-1 0 0,0 0-1,0-1 3,0 1-6,14-2 110,-14 2-310,34-9 434,0-3-359,-1 0 129,14-9-131,53-19 455,-90 36-718,-6 3 589,0-1-189,0 1-6,1-1 0,-1 1 0,0 0 0,1 1 0,1-1 14,-6 1-30,1 0 18,-1 0-2,1 0-1,0 0 3,-1 1-3,1-1 0,-1 0 3,1 0-3,-1 0 1,1 0-1,-1 1 3,1-1-3,-1 0 0,1 1 3,-1-1-3,1 0 1,-1 1-1,1-1 3,-1 1-3,0-1 1,1 1-1,-1-1 5,1 1-8,-1 1 4,1-1 2,-1 0-4,0 0 4,1 1-4,-1-1 3,0 0 0,0 0-3,0 1 4,0-1-4,0 0 4,0 1-4,-1-1 4,1 0-4,0 0 5,-3 13-5,-1-1 2,-1 1 1,0-1-3,0 0 3,-5 6-1,-38 64 19,21-39-38,-8 19 28,-13 33-46,48-96 66,0 0-30,0 0 2,-1 1-3,1-1 3,0 0 0,0 0-3,0 0 3,0 1 0,0-1-3,0 0 3,0 0 0,0 0-3,0 1 3,0-1-1,0 0 1,0 0-3,0 0 3,0 1 0,0-1-3,0 0 3,0 0 0,0 0-3,0 1 3,0-1 0,0 0-3,0 0 3,0 0-1,1 0 1,-1 1-3,0-1 3,0 0 0,0 0-3,0 0 3,0 0 0,0 1-3,1-1 3,-1 0 0,0 0-3,0 0 3,0 0-1,0 0 1,1 0-3,-1 0 3,0 1 0,0-1-3,0 0 3,1 0 0,-1 0-3,0 0 3,0 0 0,0 0-3,1 0 3,-1 0-1,0 0 1,0 0-3,0 0 3,1 0 0,-1 0-3,0-1 3,0 1 0,0 0-4,24-6 66,25-17-126,-25 9 13,0-1 75,1 1 2,0 2-28,1 0 3,7 0 17,-33 11-48,1 1 38,0 0-9,0-1 0,0 1 1,0 0-3,0 0 3,0-1-1,-1 1 0,1 0 0,0 0 1,0 0-3,0 0 3,0 0-1,0 0 0,0 0 0,0 1 1,0-1-3,0 0 3,-1 0-1,1 1 0,0-1 0,0 1 1,0-1-3,0 1 12,0 0-26,-1 0 24,1 1-9,-1-1 0,0 0 3,1 1-3,-1-1 0,0 0 3,0 1-3,0-1 0,0 0 3,0 1-3,0-1 0,0 0 3,0 1-3,-1-1 0,1 0 3,0 0-3,-1 2 7,-5 14-20,-1 0 22,0 0-8,-1 0 0,-5 6 8,-4 10-15,-3 6 15,6-12-8,0 1-9,2 1 9,-6 21-19,17-47 30,0 11-22,16-9 63,-14-5-90,7 1 39,1 1 4,0-1-6,0 1 2,0 1-3,0 0 4,0 0-4,2 2 5,-9-4-6,0 0 4,1 1 0,-1-1-3,-1 1 3,1-1-1,0 1 1,0 0-3,0 0 3,-1 0-1,1 0 1,-1 0-3,0 0 3,1 0-1,-1 0 0,0 0 1,0 1-3,-1-1 3,1 1-1,0-1 1,-1 0-3,1 1 3,-1-1-1,0 1 1,0-1-3,0 2 4,-1 17-35,-1 0 65,-1-1-32,0 1 0,-2-1 0,0 0 0,-3 3 32,-2 7-978,-2-1 1860,-1 0-914,-13 20 914,18-38-3654,0 1 4565,0-1-1823,-1 0-3,0 0 0,-9 7 1829,13-13-4732,-1 0 3980,1-1-1074,-1 0-3,0-1 0,0 1 3,0-1-3,0 0 0,0 0 3,-1-1-3,1 0 0,-1 0 3,-5 1 1074,-7-2-3837</inkml:trace>
  <inkml:trace contextRef="#ctx0" brushRef="#br0">2342 1135 1176,'-2'1'602,"1"0"-1204,-1 0 602,1-1 0,-1 1 0,1 0 0,-1-1 0,0 0 0,1 1-1,-1-1 3,0 0-3,1 0 1,-1 0 0,0 0 0,1 0 0,-3-1-602,-2 1 3842,5 0-7587,0 0 5363,-1 1-323,1-1-693,0 0 0,-1 1-1,1-1 3,-1 1-3,1-1 1,0 1 0,0 0 0,-1-1 0,1 1 0,-1 1-236,-16 15 1041,2 1-1374,-1 1 570,2 0-3,-5 10-566,-51 87 3284,65-106-6991,-83 155 7682,0 21-5984,73-142 4434,16-44-2963,0 0 1653,0 0-548,0 0 3,0 0-3,0 0 0,0 0 3,0 0-4,0 0 4,0 0-3,0 0 0,0 0 3,0 0-3,0 0 0,1 0 3,-1 0-3,0 1 0,0-1 3,0 0-4,0 0 4,0 0-3,0 0 0,0 0 3,0 0-3,0 0 0,0 0 3,0 0-3,0 0 0,0 0 3,0 0-4,0 0 4,0 0-3,0 0 0,0 0 3,0 0-3,0 0 0,0 0 3,0 0-4,0 1 4,0-1-3,0 0 0,0 0 3,0 0-3,0 0 0,0 0 3,0 0-3,0 0 0,0 0 3,0 0-4,0 0 4,0 0-3,0 0 0,0 0 3,0 0-3,0 0 0,0 0 3,0 0-15,7-4 278,8-8-595,89-107 431,37-60-325,-48 60-18,74-74 1126,-126 155-1327,-40 38 444,-1 0 0,0 0-3,0 1 4,0-1-4,0 0 4,1 0-4,-1 0 4,0 0-4,0 0 4,0 0-4,0 0 4,0 0-4,0 0 4,1 1-4,-1-1 4,0 0-4,0 0 4,0 0-4,0 0 4,0 0-4,0 0 4,0 1-4,0-1 4,0 0-4,0 0 4,0 0-4,0 0 4,0 1-4,0-1 4,0 0-4,0 0 4,0 0-4,0 0 4,0 1-4,0-1 4,0 0-4,0 0 4,0 0-4,0 0 4,0 0-4,0 1 4,0-1-4,0 0 4,0 0-4,0 0 4,0 0-4,0 0 4,-1 1-4,1-1 4,0 0-4,0 0 4,0 0-4,0 0 4,-4 13-2,-29 40 99,-1 8-300,-8 15 372,-54 103-195,8 4-23,7 7-67,59-138 254,-41 104-147,-27 59-10,73-165-11,13-37 45,0 0-7,-1-1-10,-5 8-7,10-20 15,0 0-10,1 0 4,-1 0-3,0 0 1,0 0-1,0 0 3,0 0-3,0 0 1,0 0-1,0 0 3,0 0-3,0 0 1,0 0-1,0 0 3,0 0-3,0 0 1,0 0-1,0 0 3,0 0-3,0 0 1,0 0-1,0 0 3,0 0-3,1 0 1,-1 0-1,0 0 3,0 0-3,0 0 1,0 0-1,0 0 3,0 1-3,0-1 1,0 0-1,0 0 3,0 0-3,0 0 1,0 0-1,0 0 3,0 0-3,0 0 1,0 0-1,0 0 3,0 0-3,0 0 1,0 0-1,0 0 3,0 0-3,0 0 1,0 0-1,0 0 3,0 0-3,0 0 1,0 0-1,0 1 3,0-1-4,8-5 41,10-9-29,38-42-42,-2-4 16,-3-1 15,8-18-99,-12 17 210,234-324-259,-209 288 375,-61 84-280,-16 24 7,-17 26 62,21-35 15,-36 64-47,-14 39-11,-7 12 52,-66 102-25,-28 51 15,112-189 13,3 2-77,-10 39-36,42-109 190,4-10-132,0 0 39,0 0-12,0 0 3,0-1-3,0 1 1,0 0 0,1 1-1,-1-1 3,1 0-3,-1 0 1,1 0-1,0 0 3,0 0-3,0 0 1,0 0 0,1 2-6,-1-3 16,1-1-13,0 0 1,-1 0 4,1 0-4,0 0 3,-1 1 0,1-1-3,0 0 4,0 0-4,-1 0 4,1 0-4,0-1 4,-1 1-4,1 0 4,0 0-4,0 0 4,-1-1-4,1 1 4,0 0-4,-1 0 4,1-1-4,-1 1 4,1-1-4,0 1 4,-1-1-8,20-11 110,8-9-188,-1-2 68,-2-1 18,12-14-117,66-82 277,-86 99-257,143-188 80,-16 21 88,-108 145-173,-46 67 235,-137 210-85,61-95-138,23-37 120,4 3-71,4 2 37,0 16-48,36-82 130,20-39-115,4-5 42,6-4 17,68-70 93,13-21-450,-33 33 474,3 2-91,39-28 0,-97 88-106,22-17-22,-25 19 248,0 1-256,1-1 87,-1 0-3,0 0 3,0 1-1,0-1 1,1 1-3,-1-1 3,0 1-1,1 0 1,-1-1-3,0 1 3,1 0-1,-1 0 1,0 0-3,1 0 3,-1 0-1,2 0 4,-2 1-8,-1 0 4,1 0 0,0-1 0,0 1 0,0 0 0,-1 0 0,1 0-1,0 0 3,-1 0-3,1 0 1,-1 0 0,1 0 0,-1 0 0,1 0 0,-1 0 0,0 0-1,0 0 3,1 0-3,-1 1 1,0-1 0,0 0 0,0 0 0,0 0 0,-1 0-1,1 0 3,0 0-3,0 1 1,-8 33 0,7-29 1,-17 49 0,-1-1-3,-16 27-1,-5 16 26,-11 40 1,46-126-78,16-27 60,43-47-30,3 3 52,50-41-50,-100 94-14,0 1 95,1 0-60,0 1 1,0-1 0,5-1 57,-13 7-117,0 0 62,0 0 0,0 0-3,0 0 1,0 0 0,1 0 0,-1 0 0,0 0-1,0 0 3,0 0-3,0 0 1,1 0 0,-1 0 0,0 0 0,0 0 0,0 0-1,0 0 3,1 0-3,-1 0 1,0 0 0,0 0 0,0 0 0,0 0 0,1 0-1,-1 0 3,0 0-3,0 0 1,0 0 0,0 0 0,0 0 0,1 0-1,-1 1 3,0-1-3,0 0 1,0 0 0,0 0 0,0 0 0,0 0 0,0 1-1,1-1 3,-1 0-3,0 0 1,0 0 0,0 0 0,0 1 3,0 10-42,-6 12 111,-72 157-49,46-109-57,-4 7 53,36-77-191,-1-1 299,1 0-125,0 0-3,0 0 1,0 1 0,0-1 0,-1 0 0,1 0-1,0 1 3,0-1-3,0 0 1,0 0 0,0 0 0,0 1 0,0-1-1,0 0 3,0 1-3,0-1 1,0 0 0,0 0 0,0 1 0,0-1 0,0 0-1,0 0 3,0 1-3,0-1 1,0 0 0,0 0 0,0 1 0,0-1-1,0 0 3,1 1-3,8-3-15,18-12 11,-20 10 57,54-33-85,-40 24 32,0 1 4,9-4 8,-30 15-38,1 1 44,0 0-18,-1-1 1,1 1-1,0 0 3,-1-1-3,1 1 1,0 0-1,-1 0 3,1 0-3,0 0 1,0 0 0,-1 0-1,1 0 3,0 0-3,-1 0 1,1 0-1,0 0 3,-1 0-3,1 0 1,0 0-1,0 1 3,-1-1-3,1 0 1,0 1 15,-1-1-63,1 1 81,-1 0-33,0-1 0,1 1 0,-1 0 1,0-1-3,0 1 3,0 0-1,1 0 0,-1-1 0,0 1 1,0 0-3,0 0 3,0-1-1,0 1 0,0 0 0,0 0 1,-1-1-3,1 2 36,-14 39-1327,11-35 3629,0 3-3801,-1 0 1854,-1-1-389,1 0 1,-1 0-3,-1 0 3,1 0-1,-1-1 0,-1 0 1,1 0-3,-5 2 576,9-6-1625,-1-1 1529,1-1-478,-1 1 0,0 0 0,0 0 0,0-1 0,0 0 0,0 0-1,0 0 3,0 0-3,0 0 1,-1 0 0,1-1 0,0 0 0,-1 1 0,1-1 0,0 0 0,0-1 0,-1 1 0,1-1 0,0 1 0,0-1 0,-1 0 0,1 0 0,0 0 0,0-1 0,0 1 0,0-1 0,1 0 0,-1 0 0,-1 0 478,-7-9-2640</inkml:trace>
  <inkml:trace contextRef="#ctx0" brushRef="#br0">2995 1193 812,'0'-4'1882,"0"4"-5550,0 0 5454,0 0-1785,0 0-3,0 0 3,1 1-1,-1-1 0,0 0 1,0 0-3,0 0 3,0 0-1,0 0 1,1 0-3,-1 0 3,0 0-1,0 0 0,0 0 1,0 0-3,0 0 3,1 0-1,-1-1 1,0 1-3,0 0 3,0 0-1,0 0 1,0 0-3,1 0 3,-1 0-1,0 0 0,0 0 1,0 0-3,0 0 3,0-1-1,0 1 1,0 0-3,1 0 3,-1 0-1,0 0 0,0 0 1,0 0-3,0-1 3,0 1-1,0 0 1,0 0-3,0 0 3,0 0-1,0 0 0,0-1 1,0 1-99,2 7 1364,-1-1-2435,0 1 1169,0-1 1,0 1-3,-1-1 3,0 1-1,0 0-1169,-1 30 2901,-1-1-2296,-1 0 566,-8 27-566,11-49 1228,5-10-733,-3-4-84,1-1 273,-1 1-118,0-1-4,1 0 4,-1 0-3,0 0 0,0 0 3,1 0-4,-1 0 4,1-1-15,1-1 26,1 0-13,0 1-2,0 0 3,0 0 0,1 1-3,-1-1 3,0 1 0,0 0-3,1 1 3,-1-1 0,1 1-3,-1 0 3,1 0 0,-1 1-3,0 0 3,5 1-2,-10-2 2,1 1-1,0 0 0,0 1 0,0-1-1,-1 0 3,1 0-3,0 0 1,-1 0 0,1 0-1,-1 1 3,1-1-3,-1 0 1,0 0 0,0 1-1,1-1 3,-1 0-3,0 1 1,0-1 0,0 0-1,0 1 3,-1-1-3,1 0 1,0 0 0,0 1 0,-1 0 0,-9 38 80,9-38-230,-16 72 477,11-45-547,-2 0 184,-3 9-270,11-39 615,0 1-313,0 0 4,0 0 0,0 0 0,0 0 0,0 0 0,0 0 1,0 0-3,0 0 3,0 0-1,0 0 0,0 0 0,1 0 0,-1 0 0,0 0 0,0 0 1,0 0-3,0 0 3,0 0-1,0 0 0,0 0 0,0 0 0,0 0 0,0 0 0,0 0 1,0 0-3,0 0 3,0 0-1,0 0 0,1 0 0,-1 0 0,0 0 0,0 0 0,0 1 1,0-1-3,0 0 3,0 0-1,0 0 0,0 0 0,0 0 0,0 0 0,0 0 0,0 0 1,0 0-3,0 0 3,0 0-1,0 0 0,0 0 0,0 0 0,0 0 0,0 0 0,0 1 1,0-1-3,0 0 3,0 0-1,0 0 0,0 0 0,0 0 0,0 0 0,0 0 0,0 0 1,0 0-3,0 0 3,0 0-1,0 0 0,0 0 0,0 0 0,0 0 0,0 0 0,0 1-3,8-6 124,19-14-364,-10 7 417,10-9-235,-22 16 51,1 0 32,0 0-21,0 1-3,1-1 3,2 0-10,2 2 0,-9 4 37,-1-1-41,-1 0 17,-5 17-17,-2 5 23,0-1-8,-1 1-2,-8 14 24,4-10-43,1 1 14,1 0 0,2-2 33,5-17-64,0-1 50,1 1-15,0 0 1,0 0-1,1 0 3,-1 7-14,2-14 22,1-1-9,0 1-1,0-1 0,0 1-1,0-1 3,1 0-3,-1 1 0,0-1 3,0 0-3,0 1 0,0-1 3,0 0-3,1 0 1,-1 0-1,0 0 3,0 0-3,0-1 0,0 1 3,0 0-3,0 0 1,1-1 1,24-9-24,-21 8 54,11-5-44,14-6 35,-28 12-45,-1 1 28,1-1-5,0 1 0,-1-1 0,1 1 0,0 0 0,-1 0 0,1 0-1,0 0 3,0 0-3,-1 0 1,1 0 0,0 1 0,1-1 4,-3 1-18,1-1 23,-1 1-7,1-1-4,-1 1 3,1 0 0,-1-1-3,1 1 4,-1 0-4,0-1 4,0 1-4,1 0 4,-1-1-4,0 1 4,0 0-4,0 0 4,0-1-4,0 1 4,1 0-4,-1 0 4,-1-1-4,1 1 4,0 0-4,0 0 4,0-1-4,0 1 4,-1 0 7,-5 27-41,3-17 58,-4 15-30,0-1 5,-2 1-3,-6 11 21,4-9-2,1 0-52,-4 20 0,12-44 68,-1 11-43,4-15 37,-1 1-41,0-1 12,1 1 3,-1-1-1,1 1 1,-1-1-3,1 1 3,-1-1-1,1 1 1,-1-1-3,1 0 3,0 1 0,-1-1-3,1 0 3,0 0-1,-1 1 1,1-1-3,0 0 3,-1 0-1,1 0 1,0 0-3,-1 0 3,1 0-1,0 0 1,-1 0-3,1 0 2,25 0 11,-22 0-33,10-1 40,14 1-106,-27 0 247,0 1-236,-1-1 77,1 0 0,0 1 0,0-1 0,-1 0 0,1 1 0,0-1 0,-1 1 0,1-1 0,-1 1 0,1 0 0,-1-1 0,1 1 0,-1-1 0,1 1 0,-1 0 0,1-1 0,-1 1 0,0 0 0,1 0 0,-1-1 0,0 1 0,0 0 0,0 0 0,1-1 0,-1 1 0,0 0 0,0 0 0,0 0 0,0-1 0,0 1 1,-1 18-14,-1-1 25,-1 1-12,-2 6 12,1-6-11,1-1-15,1 1 15,0 8-13,-3 52-833,4-76 2120,1-1-1692,-1 1 415,0 0 4,0-1-4,-1 1 4,1-1-3,0 1 0,-1-1 3,1 1-4,-1-1 4,0 0-4,0 0 4,0 0-3,-1 1 439,-2 2-2444,1-1 3575,-1 0-1570,0 0 1,0-1 0,-1 1 0,-1 0 1567,-3 0-4697</inkml:trace>
  <inkml:trace contextRef="#ctx0" brushRef="#br0">2515 1037 792,'3'24'8422,"-2"-20"-24764,0 0 24263,-1 0-7922,1 0 1,-1 0 0,0 0 0,0 0 0,-1 0 0,1 0 0,-2 3-503,-30 104 2587,32-111-5231,0 0 4714,0 1-1568,0-1 1,-1 0-1,1 1 3,0-1-3,0 0 1,0 1-1,0-1 3,0 1-3,0-1 1,0 0-1,0 1 3,0-1-3,0 1 0,0-1 3,0 0-3,0 1 1,0-1-1,0 0 3,0 1-3,0-1 1,0 1-1,1-1 3,-1 0-3,0 1 1,0-1-1,0 0 3,1 1-3,-1-1 0,0 0 3,1 0-3,-1 1 1,0-1-1,0 0 3,1 0-3,-1 1 1,0-1-1,1 0 3,-1 0-3,1 0 1,-1 0-1,0 1 3,1-1-3,-1 0 0,0 0 3,1 0-3,-1 0 1,1 0-1,-1 0 3,0 0-3,1 0 1,-1 0-1,1 0 3,-1 0-3,0 0 1,1-1-1,-1 1 3,0 0-3,1 0 0,-1 0 3,1 0-3,-1-1 1,0 1-1,1 0 3,-1-1-19,37-16 307,-21 8-749,19-6 574,12-5-11,48-12-191,-59 17 175,-31 13-150,1-1 88,-1 1-24,1 0-3,-1 0 1,1 0 0,0 1 0,0 0 0,4 0-8,-9 1 10,-4 2 11,0 0-20,0 0 8,1 1-3,-1-1 3,1 1 0,0-1-3,0 1 3,-2 2-2,-4 4 0,-39 41-19,2 2 42,-25 41 2,64-86-45,3-3 27,0-1-15,1 1 10,-1 0-3,1 0 4,0 0-4,0 0 4,0 0-16,4-4 29,0 0-16,-1-1-1,1 1 4,-1 0-4,1-1 4,0 0-4,-1 1 4,1-1-4,-1 0 4,1 0-4,-1 0 4,0 0-4,1 0 1,-2 1 4,205-120 67,-183 108-450,-17 10-262,-14 8 40,-2 2 2936,1-1-3115,0 1 781,1 1 1,0 0-3,-8 10 1963,4-4-5459,-1-1 5280</inkml:trace>
  <inkml:trace contextRef="#ctx0" brushRef="#br0">3009 2249 12,'-2'0'451,"1"-1"-902,0 1 451,0 0 1,0 0-3,0 0 3,0 0-1,0 0 0,0 0 0,-1 0 1,1 1-3,0-1 3,0 0-1,0 1 0,0-1 0,0 1 1,0-1-3,0 1 3,0-1-1,0 1 0,0-1 0,1 1 1,-1 0-3,0 0 3,0 0-1,0-1 0,1 1 0,-1 1-451,-27 34 4164,6-6-9086,-6-5 6412,-2-1 33,0-2-1072,-1 0 0,-1-2 0,-1-2 0,-3 0-79,25-12 187,9-5-160,-1 1 75,1-1-23,0-1 0,-1 1 0,1 0 0,-1 0 0,1-1 0,0 0 1,-1 1-3,0-1-3,3 0 16,0 0-11,0 0-6,0 0 6,0 0 2,0 0 1,0 0-14,26-10 4,17-5 140,30-15-363,11-4 350,68-31-320,-137 57 695,-15 7-1304,1 0 1314,-1 1-505,0-1 0,1 0 0,-1 0 1,0 0-3,0 1 3,1-1-1,-1 0 0,0 0 1,0 0-3,0 1 3,0-1-1,0 0 0,0 0 1,0 0-3,0 0 3,-1 1-1,1-2 383,-1-8-5026,2-3 9474,1 6-3220</inkml:trace>
  <inkml:trace contextRef="#ctx0" brushRef="#br0">1225 1342 804,'-5'0'4411,"-14"2"-10369,6 8 6396,-1-1 670,2 2-1106,0 0-4,-6 7-1751,-28 24 4988,-45 40-5837,84-76 3362,0 0-399,1 1-362,-1 0 3,1 1-3,0-1 0,0 2 4,6-8 77,3-5-121,24-24 513,-13 19-1520,1 2 1583,0 0-534,1 0-3,-1 1 3,1 1-1,0 1 1,8-1-104,31-10 255,171-64-167,-158 55-110,-55 21 178,-20 5 22,1 0-113,0 0 38,0 0 0,0 1 0,0 0 0,0 0-1,1 0 3,-2 1 1,-13 8-34,13-9 89,-27 14-473,1 0 800,1 2-387,0 2 4,-1 3 376,17-10-1047,-9 7 19,8-11-977,16-10 7725,1 1-9629,-1-1 3531,1 0 1,-1 0-3,1 0 3,-1 0-1,1 0 0,-1 0 0,1 0 0,-1-1 1,1 1-3,-1 0 3,1 0-1,-1 0 0,1 0 0,0-1 0,-1 1 0,1 0 1,-1 0-3,1-1 3,0 1-1,-1 0 0,1-1 0,0 1 0,-1 0 0,1-1 1,0 1-3,-1 0 3,1-1-1,0 1 0,0-1 0,-1 1 0,1-1 0,0 1 1,0-1-3,0 1 269,-1-1-686,-3-4-660</inkml:trace>
  <inkml:trace contextRef="#ctx0" brushRef="#br0">1238 286 872,'-11'11'8829,"-19"30"-23459,-1 3 18639,14-18-2986,14-21-646,0 1 16,0-1-394,0-1 0,-1 1 3,-3 3-79,6-8 157,1 0-83,0 0 1,-1 0 3,1 0-1,0-1 1,0 1-3,-1 0 3,1 0-1,0 0 1,0-1-3,-1 1 3,1 0-1,0 0 0,0-1 1,0 1-3,-1 0 3,1-1-1,0 1 1,0 0-3,0-1 3,0 1-1,0 0 1,0 0-3,0-1 3,0 1-1,0 0 1,0-1-3,0 1 3,0 0-1,0-1 1,0 1-3,0 0 3,0-1-1,0 1 1,0 0-3,0-1-1,0-15 50,-8-96-409,8 112 957,0-1-872,0 0 279,0 1-3,0-1 0,0 1 3,0-1-3,0 1 0,0-1 3,0 1-3,0-1 0,0 1 3,0-1-3,-1 1 0,1-1 3,0 1-3,0-1 0,-1 1 3,1-1-3,0 1 0,0-1 3,-1 1-3,1-1 0,-1 1 3,1 0-3,0-1 0,-1 1 3,1 0-3,-1-1 0,1 1 3,-1 0-3,1-1 0,-1 1 3,0 0-3,0 0-1,0 0 5,-1 0-4,1 0 0,0 1 3,-1-1-4,1 0 4,0 1-3,-1-1 0,1 1 3,0-1-4,0 1 4,0 0-3,-1 0 2,-32 27 0,-10 28 115,29-35-264,15-21 87,0 0 152,0 0-91,0 0 0,0 0 0,0 1 0,-1-1 0,1 0 0,0 0 1,0 0-3,0 0 3,0 0-1,0 0 0,0 0 0,0 0 0,0 0 0,0 0 0,0 0 0,0 0 0,0 1 1,0-1-3,0 0 3,-1 0-1,1 0 0,0 0 0,0 0 0,0 0 0,0 0 0,0 0 0,0 0 0,0 0 1,0 0-3,0 0 3,-1 0-1,1 0 0,0 0 0,0 0 0,0 0 0,0 0 0,0 0 0,0 0 0,0 0 1,0 0-3,0 0 3,-1-1-1,1 1 0,0 0 0,0 0 0,0 0 0,0 0 0,0 0 0,0 0 0,0 0 1,0 0-3,0 0 3,0 0-1,0 0 0,0 0 0,0 0 0,0-1 0,0 1 0,0 0 0,0 0 0,0 0 1,0 0-3,-1 0 3,1 0 0,-1-12-184,1-26 11,0 26 816,0 11-694,0 0-190,0 1 240,0-1 0,0 1 0,0-1 0,0 1 0,0-1-1,0 1 3,-1-1-3,1 0 1,0 1 0,0-1 0,-1 1 0,1-1 0,0 1 0,-1 0-1,1-1 3,0 1-3,-1-1 1,1 1 0,-1-1 0,1 1 0,0 0 0,-1-1 0,1 1 0,-1 0-1,1 0 3,-1-1-3,0 1 1,1 0 0,-1 0 6,-1-1-9,-1 1 1,1 0 0,0 0 3,-1 0-1,1 0 1,0 0-3,-1 0 3,1 1 0,-1-1-6,-3 2 40,-1 0-66,1 0 31,0 0 0,0 0 0,0 1 0,-3 2-31,-1 1 54,-1 0-14,-1-1-11,-4 1 11,-1 2-1550,16-8 4479,1 0-4343,-1 0 1404,1 0 3,0 0-3,-1 0 0,1 0 3,-1 0-3,1 0 0,-1 0 3,1-1-3,0 1 0,-1 0 3,1 0-3,0 0 0,-1-1 3,1 1-4,-1 0 4,1 0-3,0-1 0,0 1 3,-1 0-3,1 0 0,0-1 3,-1 1-3,1 0 0,0-1 3,0 1-3,0-1 0,-1 1 3,1 0-4,0-1 4,0 1-3,0-1 0,0 1 3,0 0-3,0-1 0,0 1 3,0-1-3,0 1 0,0-1 131,-4-23-2428,3 16 5469,-2-11-5461,0 9 4894</inkml:trace>
  <inkml:trace contextRef="#ctx0" brushRef="#br0">361 907 160,'-15'12'3523,"13"-11"-10252,-1 1 9936,1-1-3209,0 1 4,0 0-4,0 0 3,0 0 0,0 0-3,0 0 4,0 1-4,1-1 4,-1 0-4,1 1-314,-40 91 5766,-22 76-15716,60-159 15275,1 0-4886,0-1-121,0 1-4,1 0 4,1 1 121,0-6-798,0 1 1225,0 0-548,1-1-3,0 1 1,0 0-1,1-1 3,0 1-3,2 4 552,-4-10-1221,1 0 788,0 0-116,-1 0-3,1 0 1,0 0 0,0 0-1,0 0 3,0-1-3,0 1 1,0 0 0,0 0 0,0-1-1,0 1 3,0-1-3,0 1 1,0-1 0,0 1-1,1-1 3,-1 0-3,0 0 1,0 1 0,0-1 0,1 0-1,-1 0 3,0 0-3,2 0 120,1-1-738,1 1 1119,0-1-500,0 0 1,0 0-3,-1-1 3,2 1 499,7-4-2079</inkml:trace>
  <inkml:trace contextRef="#ctx0" brushRef="#br0">1177 2069 136,'-2'-1'636,"0"1"-1272,0 0 636,0-1 1,0 1-3,0 0 3,0 0-1,0 0 0,0 0 0,0 1 0,-2-1-636,-4 1 3138,8-1-6111,0 0 5353,0 0-1746,-1 0 3,1 0 0,0 0-3,0 0 4,0 0-4,-1 0 3,1 0 0,0 0-3,0 0 4,0 1-4,0-1 3,0 0 0,-1 0-3,1 0 4,0 0-4,0 0 4,0 0-4,0 0 3,0 1 0,0-1-3,-1 0 4,1 0-4,0 0 3,0 0 0,0 1-3,0-1 4,0 0-4,0 0 3,0 0 0,0 0-3,0 1 4,0-1-4,0 0 3,0 0 0,0 0-3,0 1 4,0-1-4,0 0-120,0 0 314,0 1-261,0-1 69,0 1-1,1-1 3,-1 1-3,0-1 1,0 1 0,0-1-1,1 0 3,-1 1-3,0-1 1,1 1 0,-1-1 0,0 0-1,1 1 3,-1-1-3,0 0 1,1 0 0,-1 1-1,0-1 3,1 0-3,-1 0 1,1 1 0,-1-1 0,1 0-1,-1 0 3,1 0-3,-1 0 1,1 0 0,-1 0-1,1 0 3,-1 0-3,1 0-68,10 0 387,0-1-568,-1-1 252,1 0-4,0 0 4,-1-1-4,1-1 4,1 0-252,74-36 326,-38 17 314,-19 9-1114,-1-1 1232,2-3-47,53-37-6309,-5 3 7227,-65 43 10592</inkml:trace>
  <inkml:trace contextRef="#ctx0" brushRef="#br1">977 39 532,'-1'0'288,"1"1"-575,-1 0 285,0 0 3,1-1-1,-1 1 1,1 0-3,-1-1 3,0 1-1,0-1 1,1 1-3,-1-1 3,0 1-1,0-1 1,0 0-3,0 1 3,0-1-1,1 0 1,-1 0-3,0 1 3,0-1-1,0 0 1,0 0-3,0 0 3,0 0-1,0 0 1,0 0-3,0-1-285,-27-1 7833,17-2-20857,0 0 19363,0 1-6050,0 0-3,-1 1 1,1 0-1,-9 0-1202,3 1 2904,0 1-2198,0 0 497,0 1 0,1 1 0,-1 1 0,0 0 0,-2 2-497,-5 2 1196,0 2-901,1 0 201,0 2 3,0 0-3,1 1 0,0 2 3,1 0-3,1 1 0,-12 13-199,2-1 871,2 1-1141,-24 31 0,29-30 1161,-37 50-396,26-25-982,3 1 859,-13 33-740,31-60 1300,-15 31-247,-11 41-1950,28-67 2397,-10 29-846,-12 60-609,26-82 874,1 1-382,2 0 31,1 31-31,2-50 94,2 0-94,1 0 30,0-1 1,4 14-33,4 11 66,-5-24-33,0 0 0,1 0 0,5 10 0,16 41 0,-17-54 0,24 51 0,42 62 0,-7-15 0,-47-85 0,0-1 0,2-1 0,1 0 0,2-2 0,13 12 0,2-2 0,23 15 0,-45-40 0,0-2 0,1 0 0,0-2 0,1 0 0,2 0 0,-2-1 0,-13-5 0,23 11 0,2-3 0,-1 0 0,1-2 0,18 1 0,-25-6 0,-6-1 0,1 0 0,0-1 0,0-2 0,0 0 0,8-2 0,20-3 0,-28 3 0,1 0 0,-1-2 0,0 0 0,12-6 0,10-3 0,-25 8 0,0-1 0,-1-1 0,1-1 0,14-8 0,13-7 0,-34 18 0,0 0 0,0-1 0,10-8 0,-7 3 0,1-1 0,-1 0 0,-1-1 0,0 0 0,-1-2 0,-1 1 0,0-2 0,8-12 0,8-15 0,-20 33 0,0-1 0,-1 0 0,0 0 0,2-7 0,7-19 0,13-33 0,-12 19 0,2-1 0,1-16 0,20-85 0,-30 97 0,-3 0 0,-2-3 0,4-30 0,-7 66 0,-2 0 0,-1-11 0,1-3 0,-2 4 0,-4-30 0,1 31 0,2-30 0,2 50 0,-1-1 0,0 1 0,0 0 0,-2-3 0,-4-26 0,2 13 0,0 0 0,-2 1 0,-3-3 0,2 1 0,-28-74 0,20 60 0,7 16 0,-2 0 0,0 1 0,-14-21 0,8 20 0,4 4 0,-2 1 0,-11-13 0,-21-17 0,27 36 0,0 0 0,-1 1 0,-9-3 0,-21-15 0,-23-5 0,35 21 0,14 7 0,-14-3 0,32 11 0,0 0 0,0-1 0,0 0 0,0 0 0,-3-2 0,5 2 0,0 0 0,0 0 0,-1 1 0,1 0 0,-1 0 0,-29-11 0,30 11 0,1 0 0,-1 0 0,0 1 0,1 0 0,-1 0 0,0 0 0,0 1 0,0 0 0,0 0 0,0 0 0,0 1 0,-12 0 0,-8-2-177,15 0 218,0 1 96,1 0-139,-1 1 4,0 0-3,-1 1 313,-19 7-5723,14-4 9494,1 2-3067,0 0-1016,-4 3 6115,8-3-15624,-1-4 13615</inkml:trace>
  <inkml:trace contextRef="#ctx0" brushRef="#br1">833 2299 448,'1'-6'4169,"0"12"-9400,2 14 4830,-3-5 1079,1-2-122,-2 0-327,1 0-230,-1-1 3,-1 1-3,-1 1-629,-2 3 1533,-2 0-1177,0-1 276,-1 0-3,0 0 0,-1-1 3,-1 0-3,-1 0 0,0-1 3,-6 6-276,-71 83 570,81-94-322,0 0 28,0 1-1,-3 5-20,7-11 54,3-4-61,0 0 36,0 0-10,0 0 0,0 0 0,0 0 0,0 0 1,0 0-3,1 0 3,-1 0-1,0 0 0,0 0 0,0 0 0,0 0 0,0 0 1,0 0-3,0 0 3,0 0-1,0 1 0,0-1 0,1 0 0,-1 0 0,0 0 0,0 0 1,0 0-3,0 0 3,0 0-1,0 0 0,0 0 0,0 0 0,0 0 0,0 0 0,0 1 1,0-1-3,0 0 3,0 0-1,0 0 0,0 0 0,0 0 0,0 0 0,0 0 0,0 0 1,0 0-3,0 1 3,0-1-1,0 0 0,0 0 0,0 0 0,0 0 0,0 0 0,0 0 1,0 0-3,0 0 3,0 0-7,0 0 62,30 0 465,-25 0-1708,42 0 2276,36-5-2040,-59 1 1770,0-1-1160,7-4 0,-14 4 835,0 1-647,1 0 153,-1 1-1,1 1 3,4 0-156,-2 1 458,0-1-455,0-1 151,5-2-151,-6 1 543,1 1-633,1 1 241,3 1-241,-5 0 632,0-1-540,0 0 147,0-2 3,-1 0 0,6-2-153,-19 4 438,-3 2-476,0 0 246,0 0-57,-1-1 0,1 1 3,0-1-3,0 0 0,0 0 3,0 1-3,-1-1 0,1 0 3,0 0-4,-1-1 4,1 1-3,-1 0 0,1-1 3,0 0-84,-2 2 276,0 0-311,0 0 118,-1-1 155,-1 0-310,1 0 156,-1 1-3,1-1 0,0 0 3,-1 0-3,1 0 0,0-1 3,0 1-3,0 0 0,0 0 3,-1-1-262,-11-11 901,-85-56-1079,46 32-198,-40-26 2141,44 37-5303,-3 8 2863,40 16 8865,-1 0-11939,1 1 4007,0 0 3,-1 1 0,-5 1 2445,-4-1-7718,7 0 9084</inkml:trace>
  <inkml:trace contextRef="#ctx0" brushRef="#br1">942 2762 868,'0'3'663,"0"-1"-1326,0 0 663,0 0 0,0 0 0,0 0 0,-1 0 0,1 0 0,-1 0 0,1 0 0,-1 0 0,-1 2-663,-5 11 1918,0 0-1846,1 1 590,1 0 0,0 0 3,0 4-596,-13 86 2587,15-81-4473,1-1 3559,2 1-1078,0 0-1,1 0 0,2 0 0,1 0 0,0-1 0,7 17-319,-4-15 855,-4-16-893,-1-1 496,1 0-137,1 0-3,3 8-76,36 86 431,-6-40-701,5 10 253,-22-34 248,8 6-214,10 21 196,-29-47-194,-1 0 49,-1 0 10,4 20-37,-7-13 178,0 0-249,-2 1 3,1 9 258,0 12-185,-2 45-54,-2-42 195,0-31-160,-2 0 56,-1 0-4,0 0-4,-1 0 4,-2-1-4,-6 16-32,-6 18 110,-4 13-182,-5 1 195,18-42-77,0-7-86,0 0 111,0 0-35,-2-1-4,-12 14 6,10-13-3,1 0-6,1 1 7,-8 15-7,-2 4 5,18-33 7,0 1-10,0-1 4,1 1-3,-1 0 3,1 1-1,1-1 0,-1 0 0,1 1 0,1-1 1,-1 1-3,1 0 3,0 1 0,-3 26 8,3-29-29,0 0 29,0 1-7,0-1-3,1 1 1,0-1 0,0 0 0,1 1 0,0 1 0,10 58-4,-5-37 17,2 0-21,2 0 7,6 13-5,-4-18-1,-9-18 39,0 0-50,0 0 16,-1 0 4,0 0-4,0 1 4,1 3-10,-1-3 17,0 0-10,0 0-1,0 0 4,1 0-4,1 0 1,7 18 3,50 110-2,-42-91-33,-13-32 102,-1 0-105,0 1 36,-1-1 0,-1 1 1,1 3-6,-1-5-6,0 0 26,0-1-15,1 1 0,2 4 15,7 15-64,-2 1 120,-3-11-103,-1 1 27,-1 0 5,0 0 1,-1 3-11,24 173 7,-27-186 28,2 19 2,0 0-66,-1 21-4,2 62 33,-13 13 139,7-113-217,-1-1 99,0 0-11,-1 0 0,-2 7-14,-24 119 89,25-125-204,-2 7 220,0 0-114,2 0 23,-1 5-16,3-11 38,-1 0-28,-1 0 7,-5 12-9,4-11 6,1 0 10,0 0-6,1 3 6,-1-3 9,0 0-43,0 0 26,-1 0 0,-5 7-26,-3 12 91,4-13-147,6-16 127,1 0-46,0 0 0,1-1 0,-1 1 3,1 1-4,-1-1 4,1 0-3,0 4 2,-15 28-14,-3-2 54,-17 32-58,-35 46-24,-58 75-1663,3 2-5137,81-127 22074,23-35-19666</inkml:trace>
  <inkml:trace contextRef="#ctx0" brushRef="#br1">2563 3710 808,'-9'13'4108,"7"10"-11021,3-13 8981,-2-4-1583,0 0-234,0 0-249,-1 1-3,1-1 0,-1-1 3,0 1-4,-1 1-310,-9 30 1780,5 10-2849,1-11 1838,2 0-687,0 26-932,7-31 2876,1 0-2267,2 0 553,1 0 0,1-1 0,4 7-553,-11-35 1128,7 26-503,1 0-166,1 0 94,2-2 0,1 1 0,1-2 0,1 1 0,1-2 0,17 20-116,44 37 479,-55-55-706,14 19 910,-5-1-1025,8 13 373,-17-17 3,-2 1 237,8 22-566,-23-48 923,4 6-617,-2 0 107,0 0 0,-1 1-4,-1 0 4,-1 0-3,1 19-98,-5-24 258,2 0-218,3 17-3,-1-17 209,-2 0-234,1 18 3,-6 94 415,2-117-787,0-1 666,-1 0-210,0 0-1,-3 6-33,-3 20 115,4-13-147,-1 1 87,-1-1-23,-1 0 4,-1 0-4,-1-1 3,-2 0 0,0 0-3,-11 15-23,-6 3 134,-6 9-188,-2-1 75,-17 15-83,46-56 170,0 0-79,0 1-4,1 0 0,0 0 0,1 1 0,0-1 0,1 1 0,0 0 1,0 0-3,1 1 3,0 1 3,-5 12-20,6-20 37,1 1-29,-1-1 6,1 0 3,0 0 0,0 1-3,1-1 4,-1 2-1,1 4 2,-1 0-8,-1 1 5,0-1 1,-1 2-8,1-1 45,0-1-69,0 0 29,1 1 4,0 2-36,4 95 164,-2-92-303,2 0 249,0 0-77,0-1 3,3 6-24,-2-7 45,-1-1-26,0 1 5,-2 0-3,1 10-1,6 39 86,-7-56-240,0-1 230,0 1-74,0 0 0,1-1 0,0 1 0,0-1 0,2 3-8,7 24 22,-10-29-12,0 0-9,1 0 6,0 0 1,0 0-1,0-1 3,2 4-18,-2-4 31,0 0-16,0 1 3,0-1-3,0 1 0,-1 0 3,0 0-3,1 2 1,5 22-12,2 1 25,0-1-15,2-1 4,6 10 8,-6-9-26,-1 1 21,-2 0-5,0 3 5,12 42-52,-11-40 126,-2 0-116,3 29 42,-5-24 1,2-1-18,2 0 3,-4-17 27,-2 0-26,0-1 7,-1 1 3,-1 19-11,0-8 75,-1-11-189,0 1 188,-1 0-65,-4 15 7,-3 56 23,-43 184 33,39-218-286,-2 0 347,-3-1-126,-4 1-11,-1-7 286,-9 15-791,12-28 897,14-30-571,-1-1 264,1 0-71,-2 0-3,0 1-45,-8 9 186,3-2-278,-12 17 258,-15 14-304,-114 122 551,-4 6-2673,-90 70 6165,76-102-15470,-6-8 21422,-150 85-3,234-162-21145</inkml:trace>
  <inkml:trace contextRef="#ctx0" brushRef="#br1">1878 1419 864,'0'0'980,"0"0"-1973,0 0 807,0 0 153,0 0 110,2-32 7890,-2 31-23809,-1 0 23872,0-1-8030,1 1-1,-1 0 3,1 0-3,0 0 1,-1-1 0,1 1 0,0 0-1,0-1 3,0 1-3,0 0 1,0 0 0,0-1 0,0 1-1,1-2-160,4-25 1186,-4 22-2586,4-26 2474,-3 17-1301,1-1 561,1 1-173,4-13-207,4-11 1343,-9 26-2358,1 1 1515,0 0-293,1 1 1,4-7-639,0-1 1800,-5 12-2046,0-1 1242,0 1-356,1 0-3,-1 0 0,2 0 3,-1 1-4,4-4-162,20-17 797,-17 15-1401,1 0 1067,0 1-298,1 0-1,0 1 1,6-3-170,-2 3 383,0 0-248,1 1 21,-1 0 15,19-5-61,71-22 446,-89 31-994,0 0 886,0 1-281,0 1 4,0 1-4,1 1 4,-1 0-4,13 2-48,-13 1 137,11 1-42,0 1-126,-1 2 82,29 8-120,-25-3 287,-3-2-196,0 2 7,0 1 20,-1 1 0,23 15-70,-15-4 395,-2 1-576,25 23 0,-39-30 598,-10-9-474,0 1 161,-1-1-32,0 2-1,0 0 1,-1 0-3,-1 0 3,1 2-60,20 28 293,4 10-403,-20-33 78,-1 2 175,5 10-178,0 7 303,35 68 55,-41-81-1028,-1-1 1149,-1 2-383,-1-1-3,-1 1 0,2 16-103,1-1 314,-2 0-315,1 33 0,-3-28 230,0 4-123,-2 0-23,-3 9-23,5 168 173,-7-192-282,0 1 220,-5 18-86,-2 29 100,3-47-190,5-24 155,-2 0-46,0 0 1,0-1 0,-3 10-16,-38 102 126,42-120-303,-7 21 306,-1 0-134,-1-1 21,-12 19-21,13-23 48,8-15-41,0 1 17,0-1-2,-1 0-4,1 0 4,-1 0-4,0-1 4,-1 2-6,-20 29 39,19-26-87,-1 0 71,0 0-17,0-1-4,0 0 4,-4 3-15,-50 60 70,38-47-114,16-16 49,-1 0 29,0 0-23,0 0 3,-3 1-14,-57 50 48,36-36-39,0-2-15,-1-1 21,-23 9-43,-76 28 146,118-51-214,1-1 153,-1 0-44,0-1 1,-8 1-24,-1 0 67,-47 6-61,-16 4 19,42-8-38,-7 2 71,40-6-47,0 0 19,1-1-8,-1 0 1,0-1-1,0 0 3,0 0-3,0-1 1,-8-3-6,9 3 6,-44-16 13,21 6-30,23 9 33,1 1-22,-1-1 7,1 0-3,0 0 3,0-1 0,0 0-3,0-1 3,1 1 0,0-1-3,0 0 3,0-1 0,0 0 0,-3-4-1,0 0-1,-1 1 0,-3-2-2,1 0-2,-6-7 22,1 0-26,0-2 9,0-2-1,-12-15-17,-4-13 72,20 32-112,1-1 81,1-1-22,-9-19 4,5 9-11,10 22 6,0-1 0,1 0 0,1 1 0,-2-7 0,0 2-5,1 1 11,-2 0-7,-6-11 5,-9-21-16,-3 4 36,17 28-55,-2-5 47,0 0-17,-3-10 7,4-1-41,6 20 89,0 0-79,0 0 25,-1 0 0,-2-3 4,2 2-14,1 1 17,0-1-9,0 0 3,1 0 0,0 0-3,0 0 3,1 0 0,1 0-3,-1 0 3,2-3 5,-1-22-6,0 11-28,-1 11 57,0 0-36,0 1 7,-1-1 0,0 0 0,-3-7 9,1 1-52,0-1 77,2 0-34,0 1-1,1-1 3,1-15 31,1-12-659,-7 35-1772,2 6 1603,9 9 3927,9 4-1469,-10-8 2717</inkml:trace>
  <inkml:trace contextRef="#ctx0" brushRef="#br1">2403 3322 476,'2'1'1051,"-1"1"-2103,1 0 1054,-1 0-3,1 1 0,-1-1 3,0 0-4,0 0 4,0 1-3,0-1 0,0 1-1048,-1 6 3148,0-1-3368,0 1 1489,-1-1-220,1 1 0,-2-1 0,0 5-829,-7 27 2294,-6 19-2563,-23 49 1790,27-82-117,-1-1-1381,-5 7-401,17-31 2517,0-1-1496,0 0 270,0 0-84,0 0 0,0 0 0,1 0 0,-1 0 0,0 0 0,0 0 1,0 0-3,0 0 3,1 0-1,-1 0 0,0 0 0,0 0 0,0 0 0,0 0 0,0 0 0,1 1 0,-1-1 0,0 0 0,0 0 0,0 0 0,0 0 0,0 0 1,0 0-3,1 0 3,-1 0-1,0 1 0,0-1 0,0 0 0,0 0 0,0 0 0,0 0 0,0 0 0,0 1 0,0-1 0,0 0 0,0 0 0,0 0 0,0 0 1,0 1-3,0-1 3,0 0-1,0 0 0,0 0 0,0 0 0,0 0 0,0 1 0,0-1 0,0 0 0,0 0 0,0 0 0,0 0 0,0 1 0,0-1 0,0 0 1,0 0-3,-1 0 3,1 0-1,0 0 0,0 0 0,0 0 0,0 1 0,0-1 0,0 0 0,-1 0 0,1 0 0,0 0-18,1 0 125,-1 0-196,30-8 1476,26-7-2128,44-19-2027,28-8 5395,-70 26-3504,-22 4 1165,2 2-204,0 2-84,3 1-49,-10-1 114,-25 6-48,-1 1-49,0-1 30,1 1 4,-1 0-4,6 0-46,-11 1 166,2-2 410,-10-1-1341,3 1 782,-1 0 277,1 0-244,-1-1-4,1 1 4,0-1-4,0-1 4,0 1-4,-4-4-199,-16-11 474,-4 0-389,-21-17 135,12 7-59,-5-5-706,1-1 1557,-4-9 69,11 11-4381,32 30 8171,0 0-6718,0-1 2049,0 1-3,0 0 4,0 1-4,-1-1 3,1 0 0,-1 1-3,1 0 4,-1 0-4,0 0 4,1 0-4,-1 1 3,0-1 0,-1 1 571,-7 0-3774,1 1 5830,0 0-2626,0 1-3,-5 1 2630,3 0-6935,-4 0 5388</inkml:trace>
  <inkml:trace contextRef="#ctx0" brushRef="#br1">2691 1567 372,'-7'6'6283,"7"-6"-18197,1 1 17545,0 0-5631,0 0 0,-1 0-1,1 1 3,-1-1-3,1 0 1,-1 0 0,1 0 0,-1 0-1,0 0 3,1 1-3,-1 0-651,1 24 3760,-8 30-9349,5-42 12261,1-2-8879,1 1 3484,0-1-627,1 0 4,1 1-4,0-1 4,1 5-286,1-1 1112,-2 0-1373,0 1 546,-1 3-548,0-7 1420,0 1-1199,1-1 324,1 0 4,1 5-331,6 30 1402,-4-14-1890,2-1 889,11 31-745,-15-54 1447,0 0-875,1 0 101,0 0 0,1-1 0,0 0 0,0 0 0,5 3-101,4 8 379,-13-17-574,1 0 414,0 0-117,0-1-1,0 1 1,0-1-3,0 1 3,0-1-1,1 0 1,-1-1-3,1 1 3,-1 0-1,1-1 1,0 0-3,-1 0 3,1 0-1,0 0 1,0-1-3,0 1 3,0-1-1,0 0 1,-1 0-3,1-1 3,0 1-1,0-1 1,0 0-3,0 0 3,-1 0-1,1 0 1,0-1-3,-1 1 3,1-1-1,2-2-57,-3 2 144,1 0-117,-2 0 29,1 0 3,0 0-4,0-1 4,-1 1-4,1-1 4,-1 0-3,0 0 0,0 0 3,0 0-4,1-1-26,0-3 114,-1 0-143,1 0 58,-1-1-3,1-6-54,-2 7 107,4-20-22,-1-1-52,-1 0 23,-2-1 0,-1-5-17,0 26 46,-1 1-42,0 0 14,-1 1-1,1-1 0,-2-1-11,1 1 17,0 0-1,1 0-6,0 0 3,0-1-3,0 0 6,1 0-12,-1 0 10,-1 0-4,0 0 0,-1-5 4,-3-7-6,-12-54 48,16 67-138,-1 0 142,1 0-50,-1 1 3,-3-6 3,3 8-12,0-1 9,1 1-4,0-1 3,0 0-1,1 0 0,-1 0 0,1 0 1,0 0-3,0-4 4,-1 2-6,-1 0 8,1 0-6,-1 0 4,0 0-3,0 0 0,-3-2 5,-2-4-44,-1 1 78,-1-1-40,0 1 3,-1 1 0,0 0-3,-4-3 40,10 10-88,0-1 62,-1 1-10,0 0-3,0 1 0,0-1 3,-3 0 10,2 2-65,0 0 93,-1 1-40,1 0 0,0 0-1,0 1 3,-1-1-3,1 2 1,-4 0 40,-11 4-4485,18-3 12174,1 0-11052,-1 1 3322,1-1 0,0 1 3,-1-1-4,1 1 4,1 0-3,-1 0 0,0 1 3,1-1-3,-1 0 0,1 1 3,-2 3 1077,2-1-3341,0 1 3443,0-1-1179,1 1-3,-1 0 1,1 3 1182,-2 11-4029</inkml:trace>
  <inkml:trace contextRef="#ctx0" brushRef="#br1">2865 2614 760,'-19'2'5624,"19"-2"-16709,1-1 16547,-1 1-5463,0 0 0,0 0 3,0 0-4,0 0 4,1 0-4,-1 0 4,0 0-4,0 0 4,0 0-4,0 0 4,1 0-4,-1 0 4,0 0-4,0 0 4,0 0-4,0 0 4,1 0-4,-1 0 4,0 0-3,0 0 0,0 0 3,0 0-4,1 0 4,-1 0-4,0 0 4,0 0-4,0 0 4,0 0-4,1 0 4,-1 1-4,0-1 4,0 0-4,0 0 4,0 0-4,0 0 4,0 0-3,0 0 0,1 1 3,-1-1-4,0 0 4,0 0-4,0 0 4,0 0-4,0 1 4,0-1-167,5 14 2496,-1 18-6096,7 32 5295,-11-62-1889,0 0 786,1 0-428,-1 0 3,1 0-3,-1 0 1,1 0 0,0-1-1,0 1 3,0 0-3,0-1 1,0 1 0,0 0-1,0-1 3,1 0-3,-1 1 1,1-1 0,-1 0-1,1 1 3,-1-1-3,2 0-73,34 20 2372,-34-20-6683,-1-1 6532,0 1-2133,0 0-14,0-1 0,0 1 0,0-1 0,0 0 0,0 1-1,0-1 3,0 0-3,0 0 1,1 0 0,-1-1 0,0 1 0,0-1 0,0 1 0,0-1 0,0 1 0,0-1 0,0 0 0,0 0 0,-1 0 0,1 0 0,0-1 0,0 1-1,0-1-46,2-1 160,-1 0-179,0-1 68,0 0-4,0 1 3,0-1 0,0 0-3,-1 0 4,1-1-4,-1 1 3,1-4-65,6-12 189,-7 15-241,1 0 171,-1-1-55,0 1 1,0-1-3,-1 1 3,0-1-1,0 0 0,0-2-6,1-10 45,-1 16-98,-1 1 85,1-1-26,-1 0 0,0 1 0,0-1 0,1 0 0,-1 1 0,-1-1 0,1 0 0,0 1 0,0-1 0,-1 1 0,1-1 0,0 0 0,-1 1 1,0-1-3,1 1 3,-1-1-1,0 1 0,0-2-7,-1 0-15,-1 0 51,1 0-29,0 0 0,-1 0 0,0 1 0,1-1 0,-1 1 0,0-1 0,0 1 0,-1 0 0,1 0 0,0 1 0,-1-1 0,-1 0 29,-4-1-1069,0 1 2050,0 0-1008,1 0-4,-6 1 1015,8 1-3348,1 0 3658,-1 0-1322,1 1-3,0 0 3,-1 0-1,1 0 0,0 0 0,-2 2 1323,-12 1-9158,14-4 19389</inkml:trace>
  <inkml:trace contextRef="#ctx0" brushRef="#br1">953 603 8,'2'3'656,"-1"1"-1313,1 0 659,-1 0-3,0 1 0,0-1 3,0 0-3,0 0 1,-1 0-1,0 5-653,0-9 1601,3 24 6189,8 39-19373,-1 66 16302,-9-112-4803,1 0 2220,1-1-1481,3 16-688,4 18 1955,4 4-1800,-2-9 530,10 36 296,-6-38-1251,-16-42 1186,1 0 157,-1 0-386,1 0 1,-1 0-3,1 0 3,0 0 0,-1 0-3,1 0 3,0 0-1,-1 0 1,1-1-3,0 1 3,0 0 0,0 0-3,0-1 3,0 1-1,0-1 1,0 1-3,0-1 3,0 1 0,0-1-3,0 1 3,0-1-1,0 0 1,0 0-3,0 0 3,1 0 0,-1 1-3,0-2 3,0 1-1,0 0 1,0 0-3,0 0 3,1 0 0,-1-1-3,0 1 3,0 0-1,0-1 1,0 1-3,0-1-18,5-2 134,0 0-207,0 0 92,0-1 3,-1 1-3,0-1 1,5-5-93,5-4 239,-10 10-229,-1-1 113,1 0-29,-1 0-3,0-1 3,0 1-1,0-1 1,-1 0-3,1-1-20,2-8 79,-1 0-91,0 0 35,-1 0-3,0-1 3,-1 0-1,-1 0-34,0 6 96,0-13-97,0 0 43,-1-1-10,-3-16-18,2-2 61,-2 19-77,-1 1 52,-1-1-16,-1 1 0,-1 0 0,-5-11-4,2 5-34,-1 1 79,-2 0-40,-8-12 42,15 28-99,2 4 50,0 0 25,-1 1-18,1-1-3,-1 1 3,0 0 0,-1 0-3,-2-3 35,-6-4-138,10 9 238,-1-1-193,1 1 60,0 0 0,-1 0-1,0 0 3,0 0-3,0 0 1,0 1 0,0 0 0,0 0 0,-1 0-1,1 0 3,-1 1-3,1 0 1,-1 0 0,0 0 0,1 0 0,-4 1 13,6 0-190,-1 0 341,1 0-164,0 0 0,-1 1 1,1-1-3,-1 1 3,1 0-1,0 0 0,0 0 1,-1 0-3,1 0 3,-1 1 163,0 0-1038,0 1 1583,0-1-707,0 1-4,0 0 4,0 0-3,1 1 0,-1-1 3,1 0-4,0 1 4,0-1-3,0 2 711,-4 8-4904,1 1 7679,0 0-3487,1 0 4,-2 14 3480,4-14-8409</inkml:trace>
  <inkml:trace contextRef="#ctx0" brushRef="#br1">1137 1678 952,'-14'24'5689,"14"-5"-15371,0-5 13981,0 0-4605,1 1 306,0-1 0,2 6-2002,-1-6 4394,4 8-2709,4-1 492,-10-19-959,1 0 1320,-1 0-536,1 0 0,0 0 0,0 0 0,0 0 0,0 0 1,1 0-3,-1 0 3,0 0-1,1 0 0,0-1 0,-1 1 0,1-1 0,0 1 0,-1-1 1,1 0-3,0 0 3,0 1-1,0-1 0,0-1 0,1 1 0,-1 0 0,2 0-175,16 4 861,-15-3-1582,1 0 1281,1 0-384,-1-1-3,0 0 3,0 0-1,0-1 0,1 0 1,-1 0-3,0 0 3,0-1-1,5-1-126,-9 2 267,0-1-156,0 0 14,0 0 3,0 0-4,-1 0 4,1-1-3,0 1 0,0 0 3,-1-1-3,1 1 0,-1-1 3,0 0-3,1 1 0,-1-1 3,0 0-3,1-2-14,14-34 131,-6 10-272,-7 18 174,1 0 18,-1 0-35,-1 0-1,0-1 1,0 1-3,0-10-5,1-4 38,-3 19-79,0 0 73,1 1-25,-1-1 0,-1 0 0,1 0 0,-1 1 0,0-1 1,0 0-3,-1-2 5,1 5-18,0 0 28,1 0-13,-1 0 1,0 0-3,0 0 3,-1 0 0,1 0-3,0 0 3,-1 0 0,1 1-3,-1-1 3,1 1-1,-1-1 1,0 1-3,0 0 3,0-1 0,0 1-3,0 0 3,0 0 0,-2 0 10,-26-6-181,23 6-168,-1 0 833,1 0-493,0-1-3,-5-2 655,-2 3-8916,1 1 12555,10-2 8109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05" units="cm"/>
      <inkml:brushProperty name="height" value="0.05" units="cm"/>
      <inkml:brushProperty name="color" value="#00B050"/>
      <inkml:brushProperty name="transparency" value="153"/>
    </inkml:brush>
    <inkml:brush xml:id="br1">
      <inkml:brushProperty name="width" value="0.1" units="cm"/>
      <inkml:brushProperty name="height" value="0.1" units="cm"/>
      <inkml:brushProperty name="color" value="#00B050"/>
    </inkml:brush>
    <inkml:brush xml:id="br2">
      <inkml:brushProperty name="width" value="0.2" units="cm"/>
      <inkml:brushProperty name="height" value="0.2" units="cm"/>
      <inkml:brushProperty name="color" value="#00B050"/>
    </inkml:brush>
  </inkml:definitions>
  <inkml:trace contextRef="#ctx0" brushRef="#br0">1970 1079 364,'0'0'181,"0"0"-542,-1-1 539,1 1-175,0 0-3,0-1-3,0 1 6,0 0-4,-1-1 2,1 1-4,0 0 6,-1-1-3,1 1-3,0 0 6,0 0-4,-1-1 2,1 1-4,-1 0 6,1 0-3,0-1-3,-1 1 6,1 0-4,-1 0 2,1 0-4,0 0 6,-1 0-3,1 0-3,-1-1 6,1 1-3,-1 0-3,1 0-175,-16-1 7511,15 1-27861,1 0 40250,0 0-26064,0 0 6334,0 0 22,0 0-20,-1 4-175,0-1 571,0 0-605,0 0 218,-1 0-6,0 0 3,1 0 3,-1 0-6,-1 0 3,1 0 3,0-1-6,-2 2-109,-9 12 401,-78 109-271,-17 10-789,33-43 1928,21-25-1988,-13 16 1094,-4 13-586,45-61 933,-7 12-1049,23-33 842,8-12-798,0 0 526,0 1-128,0-1-7,1 0 8,-1 1-8,1-1 8,0 1-8,0-1 8,0 1-8,0 0 8,1 1-17,0-3 44,0-1-62,0 0 42,0 0-10,0 0 2,0 0-8,0 0-1,0 0 10,21-11 64,35-13-226,-1-3 287,-1-2-166,-2-1 38,6-8-29,15-14 28,-2-2 84,8-13-84,-42 35-168,53-47 209,-17 15-32,4 1 614,-52 43-1601,-19 14 1455,1 0-552,0 1 91,0 0-19,0 0 6,1 0-3,-1 1-3,5-2 36,-12 6-96,0 0 98,1 0-40,-1 0 8,0 0-3,0 0-3,0 0 6,0 0-3,0 0-3,1 0 6,-1 0-3,0 0-3,0 0 6,0 0-3,0 0-3,0 0 6,1 0-3,-1 0-3,0 0 7,0 0-8,0 0 7,0 0-3,0 0-3,1 0 6,-1 0-3,0 0-3,0 0 6,0 0-3,0 0-3,0 0 6,0 1-3,0-1-3,1 0 6,-1 0-3,0 0-3,0 0 6,0 0-3,0 0-3,0 0 7,0 0-8,0 1 7,0-1-3,0 0-3,0 0 6,0 0-3,0 0-3,0 0 6,0 0-3,0 1-3,0-1 6,0 0-3,0 0-1,-1 12 9,-6 9-14,-4 5 5,-2-1-11,-2 0 21,-6 8-38,-20 33 137,5-6-207,-3-2 98,-2-1 25,-11 8-95,-150 156 244,151-167-302,-11 10 172,-55 62-18,101-111-273,-5 6 919,40-31-1723,8-6 1875,0-2-1033,7-6 147,14-11 164,53-38-316,22-25 584,-60 47-737,35-35 332,-5-3 463,5-14-372,39-39-756,-99 104 1277,0-1-807,1 2 289,20-12-11,-37 32-142,-7 5 134,1 0-11,0 1-47,1 1 22,0 0-3,1 0-3,5-1 27,-27 20-35,-1 0-31,-1 0 71,-6 7-58,-187 237 377,84-110-1065,-92 85 1062,41-48-123,-143 167-414,287-322 292,-199 245-166,217-265-68,-9 14 269,14-19-30,-1 0-277,0 0 230,0 0-58,0 0-3,0 0 6,0 0-3,0 0-3,0 0 6,0 0-3,0 0-3,0 0 6,0-1-3,0 1-3,0 0 6,0 0-3,0 0-3,0 0 6,0 0-3,0 0-3,0 0 6,1 0-3,-1 0-3,0 0 6,0 0-3,0 0-3,0 0 6,0 0-3,0 0-3,0 0 6,0 0-3,0 0-3,0 0 6,0 0-3,0 0-3,1 0 6,-1 0-3,0 0-3,0 0 6,0 0-3,0 0-3,0 0 6,0 0-3,0 0-3,0 1 6,0-1-3,0 0-3,0 0 6,0 0-3,0 0-3,0 0 6,0 0-3,0 0-3,0 0 6,0 0-3,1 0-3,-1 0 6,0 0-3,0 0-3,0 0 6,0 0-3,0 0-3,0 0 6,0 0-3,0 1-3,0-1 6,0 0-4,0 0 2,14-10-38,150-126 147,-86 70-180,7-7-10,67-54 155,42-20-55,75-36 11,219-117-137,-72 44 14,-360 219 608,-114 82-295,-91 93-2411,-3 2 4682,-231 192-3475,275-228 1202,5 4-459,-25 42 192,-33 57 669,-30 38-1424,-28 10 935,158-178 238,60-77-345,1 0-296,0 0 357,0 0-86,0 0 3,-1 0-7,1 1 8,0-1-8,0 0 8,0 0-7,0 0 3,0 0 3,-1 0-7,1 0 8,0 1-7,0-1 3,0 0 3,0 0-7,0 0 8,0 0-8,0 1 8,0-1-7,-1 0 3,1 0 3,0 0-7,0 1 8,0-1-7,0 0 3,0 0 3,0 0-7,0 0 8,0 1-7,0-1 3,1 0 3,-1 0-7,0 0 8,0 1-8,0-1 8,0 0-7,0 0 3,0 0 3,0 0-7,0 0 8,1 1 0,9-5-162,13-9 510,398-340-682,-211 170 702,21-1-783,290-170 621,-37 28-597,-114 65 886,-204 154-268,59-24-653,-75 50 46,-144 78 1206,-5 4-1422,-10 10 775,-18 13-185,-153 123 696,-56 67-2896,30-20 4666,28-27-3699,-305 298 1699,424-407-870,-385 385 1124,242-224-1871,-6 27 1849,-87 141-403,254-333-864,16-19 700,1 1 191,-10 24-329,34-60-418,-1 0 659,1 1-242,0-1 7,-1 0 4,1 1-2,0-1 4,0 1-6,0-1 4,-1 0-2,1 1 4,0-1-6,0 1 4,0-1-2,0 0 4,0 1-6,0-1 4,0 1-2,0-1 4,0 1-6,0-1 4,0 0-2,0 1 4,1-1-6,-1 1 4,0-1-2,0 0 4,0 1-6,1-1 17,11-3-179,18-15 554,-28 16-700,48-37 258,-2-2 283,-2-2-333,37-45 223,-27 28-386,113-109 265,8 7 321,86-55-294,145-115-513,-104 81 828,14 10-233,184-93-585,-144 100 1058,-290 188-815,70-48-36,105-51 789,-233 139-953,-4 3 602,0 0-189,0-1 30,0 2-12,1-1 4,-1 1-1,2-1 2,-8 3-6,0 0 6,0 0-1,1 0-4,-1 0 6,0 0-3,0 0-3,0 0 6,0 0-3,0 0-3,0 0 6,0 0-4,0 0 2,0 0-4,1 0 6,-1 0-3,0 0-3,0 0 6,0 0-4,0 0 2,0 0-4,0 1 6,0-1-3,0 0-3,0 0 6,0 0-4,1 0 2,-1 0-4,0 0 6,0 0-3,0 0-3,0 0 6,0 0-4,0 0 2,0 0-4,0 0 6,0 1-3,0-1-3,0 0 6,0 0-3,0 0-3,0 0 6,0 0-4,0 0 2,0 0-4,0 0 6,0 0-3,0 0-3,0 1 6,0-1-4,0 0 2,0 0-4,0 0 6,-3 8 4,-5 5-25,-25 28 58,-3-1-97,-2-2 82,-16 12-56,-133 103 134,180-148-246,-295 213 312,133-100-225,-38 41-240,-109 120 827,-68 56-909,52-52 1238,-82 108-3294,117-101 5557,-229 237-4580,507-506-306,0 1 4781,-5 10-4089,23-27 476,9-8 1370,13-11-1198,-19 13 562,53-41-342,-3-2 369,10-13-161,-2 2-126,167-149 32,229-200 552,335-253-711,-42 102 141,41 41-485,-373 261 2178,-237 153-2794,77-27 1727,-242 120-1054,10-5 817,0 1-243,1 1-63,1 1 21,15-4 45,-41 13-127,1-1 132,0 1-50,0 0 3,-1-1 0,1 1 0,0 0 0,0 0 0,-1 0 0,1 0 1,0 0-4,0 0 6,-1 0-4,1 1 1,0-1 0,-1 0 0,1 1 0,0-1 0,-1 1 0,2 0 3,-2 0-9,0 0 9,-1 0-2,1 0-4,-1 0 6,1 0-4,-1 0 1,1 0 0,-1 0 0,0 0 0,0 0 0,1 0 0,-1 1 0,0-1 0,0 0 0,0 0 0,-1 0 0,1 0 0,0 0 0,0 0 0,-1 0 0,1 0 0,-1 0 0,1 0 0,-1 0 1,1 0-4,-1 0 6,0 0-4,-13 24 46,-1-2-135,-2 1 135,-1-2-44,-1 0-4,-21 19-39,-32 23 251,-16 8-614,-128 95 818,-132 109-626,271-209 191,-478 394 359,-151 110-214,507-393-1754,-282 243 3610,215-192-3078,-18 40 1489,-568 599-212,712-724-407,-109 148 163,240-280 185,5-8-151,0 0 38,1 0-21,0 1 18,0-1-4,0 1 1,1-1 0,0 1 0,0 0 0,-1 2 31,24-25-340,759-757-127,-102 139 3354,-445 424-6483,157-130 4689,64-23-94,-184 159-2354,275-206 1914,21 23-554,-372 267-145,665-435-168,-715 467 981,-144 89-1190,1 1 462,-1 0 123,1-1-102,-1 1 3,1 0 3,-1-1-7,1 1 8,-1 0-8,1 0 8,-1 0-7,1-1 3,-1 1 3,1 0-7,-1 0 8,1 0-7,-1 0 3,1 0 3,0 0-7,-1 0 8,1 0-7,0 0 2,-1 7 66,-12 13-160,-10 7 64,-1-2 127,-2 0-127,-1-1 28,-17 11-52,10-7 191,-146 114-281,-26 7 268,-135 105-263,-160 180 383,158-133-458,-296 274 844,16 37-2511,341-327 4057,-170 176-3166,31 20 959,23 16 298,392-490-536,-24 29 501,3 1-227,-13 24 0,39-61-170,0 1 258,-1-1-98,1 0 6,0 1 0,0-1 0,-1 0 0,1 1-1,0-1 4,0 0-6,0 1 4,-1-1-1,1 1 0,0-1 0,0 0 0,0 1 0,0-1 0,0 1 0,0-1 0,0 1 0,0-1 0,0 0 0,0 1 0,0-1 0,0 1 0,1-1 0,-1 0 0,0 1 0,0-1 0,0 1 0,1-1 0,-1 1 6,1-1-26,0 0 42,0 0-29,0 0 4,0 0 6,0 0-4,0-1 1,0 1 1,-1 0-4,1 0 6,0 0-4,0-1 2,0 1-4,0 0 6,-1-1-4,2 1 9,30-18-122,0-5 366,0-1-446,-3-1 242,3-4 2,81-86-215,-68 67 382,266-256-430,375-308 599,390-297-1009,-867 738 1128,484-370-799,-259 207 669,458-339-793,-378 289 680,225-158-378,-650 481 303,897-646-402,-971 695 138,6-5 280,2 1-261,0 1 53,-23 15 1,0-1 8,1 1-4,-1 0-3,0 0 6,0 0-3,0-1-3,1 1 6,-1 0-4,0 0 2,0 0-4,1 0 6,-1 0-3,0-1-3,1 1 6,-1 0-3,0 0-3,0 0 6,1 0-3,-1 0-3,0 0 6,1 0-3,-1 0-3,0 0 6,1 0-3,-1 0-3,0 0 6,1 0-3,-1 0-3,0 0 6,1 0-3,-1 0-3,0 0 7,-2 8-21,-12 12 54,-17 16-50,-2-1-12,-1-1 40,-37 27-26,-126 84 180,75-59-496,-144 128 1307,-34 49-3480,-33 29 5578,135-128-5233,-245 212 3422,-393 395-1733,-190 188 154,720-671 172,-637 655 1138,208-200-2003,678-688 1689,-303 320-865,19 9 82,295-332 24,3-4 238,10-12-681,-16 24 1881,42-47-3255,17-15 3300,18-18-1700,53-50-346,27-36 2639,0 1-4676,343-293 4023,-76 70-1330,439-372-570,-608 528 1080,447-360-653,1 14-90,235-183 314,-549 440 281,661-488-1017,-675 515 1373,263-184-1310,15 17 664,272-164 3,-860 555 92,161-107-554,41-13 565,-215 128-230,1 0 39,0 0 1,1 0-9,-1 1 3,0-1 3,2 0-9,-6 2 13,1 0-10,-1 0 4,0 0-4,0 0 7,0 0-8,0 0 7,1 0-3,-1 0-3,0 0 6,0 0-3,0 0-3,1 0 6,-1 0-3,0 0-3,0 0 7,0 0-8,1 0 7,-1 0-3,0 0-3,0 0 6,0 0-3,0 1-3,0-1 7,1 0-8,-1 0 7,0 0-3,0 0-3,0 0 6,0 0-3,0 0-3,1 1 7,-1-1-8,0 0 7,0 0-3,0 0-3,0 0 6,0 0-3,0 1-3,0-1 7,0 0-8,0 0 7,0 0-3,0 0-3,0 0 6,0 1-4,-7 15 11,-22 24-35,-2-1 44,-2-1-21,-15 12-6,-121 103 43,-142 94-41,112-93 34,-244 212 382,69-56-1472,-658 564 2535,31 27-4147,540-463 4995,55-51-2390,-446 419-230,420-397-93,-181 180 761,-451 512-477,749-759-131,408-434 268,115-119 434,70-74-640,101-93 196,22 13-114,-143 133-35,599-511 124,-543 476 259,1244-959-715,-682 598 1103,-564 408-821,551-361-332,19 23 911,-830 525 137,1359-799-2242,-982 602 4053,-213 125-4141,13 5 3017,-213 93-2362,-6 3 1683,-1-1-585,1 2 50,-1-1-13,1 1 8,1 0-8,-1 1 7,0 0-3,1 1-3,3-1 29,-14 2-74,1 0 72,0 0-22,0 0-5,-1 0 3,1 0 3,0 0-7,0 0 8,-1 0-8,1 0 8,0 1-7,0-1 3,-1 0 3,1 0-7,0 1 8,-1-1-8,1 0 8,0 1-7,-1-1 3,1 1 3,-1-1-7,1 0 8,-1 1-8,1-1 8,-1 1-7,1-1 3,-1 1 3,1-1-7,-1 1 8,0 0-8,1-1 8,-1 1-7,0-1 3,0 1 3,0 0-7,1-1 8,-1 1-8,0 0 8,0-1-7,0 1 3,0 0 3,0-1-7,0 1 8,0-1-8,-1 1 8,1 0-7,0-1 3,0 1 3,-1-1-7,1 1 8,0 0-8,-1-1 9,-1 6-7,-1-1-3,0 0 11,0 0-10,0 0 8,-3 3-10,-23 22 86,-2 0-229,-1-2 222,-2-1-74,-32 20-69,18-12 281,-489 392 342,73-55-1838,-322 250 2075,425-330-2305,-335 285 3945,-45 59-4115,-39 58 2645,432-377-1413,-331 320 626,17 16-312,146-140 245,-98 115-272,315-318 187,-127 108 298,24-25-419,382-370-913,17-17 2357,14-13-1728,147-118-614,40-49 3823,132-144-6009,-114 106 4823,789-729-2130,37 29 487,902-601 101,86 85-386,-575 496 279,-1297 834 2223,850-479-6606,-972 558 9668,-11 5-9499,1 1 5673,0 1-1448,1 1-4,17-5 58,-44 16-164,0 0 164,1 0-53,-1-1-5,0 1 4,0 0-2,0 0 4,1 0-6,-1 0 3,0 0 3,0 0-6,1-1 4,-1 1-2,0 0 4,0 0-6,1 0 3,-1 0 3,0 0-6,0 0 4,1 0-2,-1 0 4,0 0-6,0 0 3,1 0 3,-1 0-6,0 0 4,0 0-2,1 0 4,-1 0-6,0 1 4,0-1-2,1 0 4,-1 0-6,0 0 3,0 0 3,1 0-6,-1 0 4,0 1-2,0-1 4,0 0-6,0 0 3,1 0 3,-1 0-6,0 1 4,0-1 0,-7 10-8,-23 16 76,28-25-239,0 0 326,-354 286 669,-251 184-1706,-187 164 34,418-324 399,-363 316 3137,347-289-4556,-732 680 2844,764-673-1859,-811 802 1628,812-787-1299,-269 286 913,-220 260-115,729-781-1329,436-483 526,32-33 3712,649-598-5484,52 32 2841,224-106-951,52 43 918,150-32-689,-394 360 476,-301 225-2537,201-61 8449,-716 397-13146,-153 81 10658,49-14-4088,-147 59-609,50-16 1564,-60 19-398,0 1-363,1 0 279,-1 1-71,1-1-6,0 1 3,-1-1 3,1 1-6,-1 1 3,1-1 3,3 1 1,-8-1-17,0 1 19,0-1-3,0 0-6,1 1 3,-1-1 3,0 0-7,0 1 8,0-1-7,0 1 3,0 0 3,0-1-6,0 1 3,0 0 3,0-1-6,0 1 3,0 0 3,-1 0-6,1 0 3,0 0 3,-1 0-6,1 0 3,0 0 3,-1 0-6,1 1 6,0 1-6,-1-1 2,0 0 5,0 0-7,0 1 3,0-1 3,0 0-7,0 0 8,-1 1-8,1-1 8,-1 1-10,-3 7 43,0 0-100,-1 0 93,0 0-30,-4 4-30,9-14 90,-26 38 132,-3-1-636,-1-1 666,-16 14-444,-110 98 1350,151-143-3383,-710 595 6173,551-467-9983,-527 426 11810,-1041 855-8419,1098-875 1779,149-124 3210,-472 413-3215,589-507 759,-418 401 280,474-426-300,-511 502 425,683-657-804,-725 769 1539,859-903-2661,-13 14 3176,1 1-2008,-9 16 485,23-29-28,7-8 93,12-11-79,104-95-186,64-74 884,-125 120-1459,16-15 1157,569-568-732,-329 331 1265,277-265-1879,1431-1232 965,-733 758 784,49 47-845,275-88-745,-130 196 959,-1035 646 1545,-288 169-4028,150-54 4198,-292 127-3430,-3 0 2288,1 1-724,0 1-5,0 0 8,1 0 3,0 1 3,0 1-6,17-1 51,-33 4-143,0-1 144,1 1-50,-1 0 1,0 0 0,0 0 0,1 0 0,-1 1 0,0-1 0,1 0 0,-1 0 0,0 1 0,0-1 0,0 0 0,1 1 0,-1-1 0,0 1 0,0-1 0,0 1 0,0 0 0,0-1 0,0 1 0,0 0 0,0 0 1,0 0 1,-1 0-9,1 0 10,-1 0 0,1 1-6,-1-1 3,0 0 3,0 0-6,0 0 3,0 0 3,0 1-6,0-1 3,0 0 3,0 0-6,-1 0 3,1 0 3,0 1-6,-1-1 3,1 0-1,-4 7 49,-1 0-136,1 0 128,-2 0-37,1-1-4,-3 2-42,-44 51 969,-60 54-3489,-72 50 5755,87-80-5728,-696 580 5450,-1023 807-6552,1231-979 4054,-533 454 2441,36 27-4343,705-618 1354,-707 682 652,793-749-1518,-538 546 2416,761-763-3632,-44 46 4429,-57 81-3367,169-198 1647,-5 6-718,1 0 287,-1 0-96,1 1 32,1-1 1,-3 6 28,6-11-93,0-1 101,0 0-40,0 0 3,0 1 1,0-1-4,0 0 6,0 0-4,0 1 1,0-1 0,0 0 1,0 0-4,0 1 6,0-1-4,0 0 1,0 0 0,0 1 1,0-1-4,0 0 6,0 0-4,0 1 1,0-1 0,0 0 1,1 0-4,-1 1 6,0-1-4,0 0 1,0 0 1,0 0-4,1 1 6,-1-1-4,0 0 1,0 0 0,1 0 1,-1 0-4,0 1 6,0-1-4,1 0 1,-1 0 0,0 0 1,1 0-4,-1 0 6,0 0-4,1 0 1,-1 0 1,0 0-4,0 0 6,1 0-4,-1 0 1,0 0 0,1 0 1,-1 0-4,0 0 6,1 0-4,-1 0 1,0 0 0,1 0 1,-1 0-4,0 0 6,0 0-4,1-1 1,-1 1 1,0 0-4,0 0 6,1 0-4,-1 0 1,0-1 0,0 1 3,24-11-94,24-18 179,-1-2-4,28-25 4,-42 31-490,248-203-14,1-22 2531,-171 151-4466,321-288 3121,682-603-452,32 26-216,662-438-796,81 78 1050,405-120-1426,-2069 1306 4612,536-318-8049,-459 291 7375,194-75-2368,-476 231-3089,15-6 3837,0 0-1138,35-8-72,-69 22-252,0 1 313,1-1-93,-1 1-9,0 0 6,0-1-4,1 1 1,-1 0 1,0 0-4,1 0 6,-1 0-4,0 0 1,1 0 1,-1 0-4,2 0 1,-3 1 20,0-1-41,0 0 32,0 0-9,0 1 1,0-1-4,1 0 6,-1 0-4,0 1 1,0-1 0,0 0 1,0 0-4,0 1 6,0-1-4,0 0 1,0 0 0,0 1 0,0-1 1,0 0-4,0 0 6,0 1-4,0-1 1,-1 0 0,1 1 0,0-1 1,0 0-4,0 0 6,0 0-4,0 1 1,-1-1 0,1 0 0,0 0 1,0 0-4,-1 1 6,1-1-13,-30 26 663,-80 53-1301,-206 153 335,-341 263-113,182-142 953,-5 7 207,-415 325-1051,-575 512 215,-158 194-109,1103-923-135,-504 455 1538,788-705-2728,-276 257 2980,36 23-2423,427-437 1295,-50 58-325,-19 36 463,118-148-1125,3-5 960,0 1-338,0-1 55,0 1-6,0-1 3,1 1-6,-1-1 4,1 1-2,0 0 4,0 0-6,0 0 4,0 0-2,1 0 4,-1-1-6,1 1 3,0 2 28,0-5-89,1 1 103,-1-1-50,1 0 8,-1 0 0,1 0 0,-1 1 0,1-1 0,0 0 0,-1 0 0,1 0 0,-1 0 0,1 0 0,-1 0 0,1 1 0,0-1 0,-1 0 0,1-1 0,-1 1 0,1 0 0,0 0 0,-1 0 0,1 0 0,-1 0 0,1 0 0,-1-1 0,1 1 0,-1 0 0,1 0 0,-1-1 0,1 1 0,-1 0 0,1 0 0,-1-1-1,1 1 4,-1-1 2,21-11-115,26-23 245,-3-1-105,28-29 68,1-2-487,491-415 643,-266 230-117,413-333-449,-389 324 494,1232-930-907,-155 226 1276,195-38 522,-165 214-981,-1134 644-2562,77-17 4924,-358 157-4195,22-10 2292,1 1-128,1 1-665,1 2 245,2 1 291,-39 9-903,0 1 941,0-1-348,0 1 12,0 0 8,-1-1-8,1 1 8,0 0-8,0 0 8,0 0-8,0 0 8,0 0-8,0 0 8,0 0-8,0 1 8,0-1-8,-1 1 8,1-1-8,0 1 8,0-1-8,-1 1 7,1 0-3,0 0-3,-1 0 7,2 0 12,-3 1-43,1-1 26,-1 0 12,1 1-14,-1-1 6,0 1-3,0-1-3,0 1 6,0-1-3,0 0-3,0 1 6,0-1-3,-1 1-3,1-1 6,-1 1-4,1-1 2,-1 0-4,1 1 6,-1-1-3,0 0-3,0 0 6,0 1-3,0-1-3,0 0 6,0 0-4,0 0 2,-1 0-14,-22 24 420,-2-2-1186,-1 0 1164,-1-1-388,-12 5-378,-17 15 1536,-333 258-1464,-103 79-1521,-783 593 4370,1072-814-5606,-943 779 6689,547-412-6198,16 12 3680,508-467-1453,-687 690 842,46 28-1091,687-754 486,-427 505 866,445-524-1604,-14 18 1388,2 1-616,-8 17 85,31-49-164,-1 0 245,1 0-94,0 0 1,0 0 8,0 0-8,1 1 8,-1-1-8,1 0 8,-1 0-8,1 1 8,0-1-7,0 0 3,0 1 3,0-1-7,1 0 8,-1 1 1,0-3-24,1 1 35,-1-1-19,1 1 0,-1 0 6,0-1-3,1 1-3,-1-1 6,1 1-3,0-1-3,-1 0 6,1 1-3,-1-1-3,1 1 6,0-1-3,0 0-3,-1 1 6,1-1-3,0 0-3,-1 0 6,2 1 0,1-1-15,-1 0 23,1 1-12,-1-1-3,1 0 8,-1 0-8,1-1 8,0 1-7,-1 0 3,2-1 7,12-3-29,0 0 49,0-1-38,-1 0 11,0-1 0,-1 0 0,1-1 0,-1-1 11,34-19-55,15-15 121,112-84-181,54-58 240,-79 61-281,391-312 168,574-454-99,1432-955-137,-932 804 1490,-725 514-2447,27 37 327,-842 451 3705,43-20-6983,47-14 9555,-128 61-10485,-36 11 7543,0 0-3308,-1 0 1086,1-1-270,-1 1 3,1 0-6,-1 0 4,1 0-2,0 0 4,-1 0-6,1 0 3,-1 0 3,1 1-6,-1-1 3,1 0 3,0 0-6,-1 0 3,1 0 3,-1 1-6,1-1 3,-1 0 3,1 0-6,-1 1 4,1 0 9,-1-1-30,0 1 30,0-1-10,0 1 0,0 0 0,0-1 0,0 1 0,0 0 0,0-1 0,-1 1 0,1 0 0,0-1 0,0 1 0,-1-1 0,1 1 0,0 0 0,-1-1 0,1 1 0,-1-1 0,1 1 0,-1-1 0,1 1 0,-1-1-10,-18 21 312,-1-2-876,-1 0 855,-1 0-278,-8 3-288,0 1 1011,-491 358-36,291-218-4200,-1693 1290 7688,180 8-7501,1153-932 5495,218-193-2630,-489 491 924,854-820-2678,-509 544 5110,504-538-5226,1-1 3793,0 0-1929,1 1 447,1 0 18,1 0-4,-1 1 27,9-13-71,-1 0 76,1 0-33,-1 0 4,1 0 0,-1 0 0,1 0 0,0 0 1,0-1-4,-1 1 6,1 0-4,0 0 1,0 0 0,0 0 0,0 0 0,0 0 0,0 0 0,1 0 0,-1 0 0,0 0 1,1 0-4,-1 1 10,1-2-19,-1 0 22,1 1-13,0-1 3,-1 0 0,1 1 0,0-1 1,0 0-4,-1 0 6,1 1-4,0-1 1,0 0 0,-1 0 0,1 0 0,0 0 0,0 0 1,-1 0-4,1 0 6,0 0-4,0 0 1,-1 0 0,1 0 0,0 0 0,0-1 3,7-1-19,-1 0 38,0 0-30,0-1 7,0 0 1,6-3 11,33-20-80,-1-1 173,28-24-101,81-71-189,-80 63 461,337-257-596,38-30 588,267-203-414,17 12 315,-660 484 43,960-666-1364,-890 621 2995,878-554-3921,35 44 3219,-939 543 295,239-127-5471,-346 187 9865,4-2-10972,0 0 7114,1 1-2095,9-3 337,-23 9-639,1-1 646,-1 1-226,0 0 9,0-1-6,0 1 4,0 0-1,0 0 0,0 0 0,1 0 0,-1 0-1,0 0 4,0 0-6,0 0 4,1 0-1,-1 0 0,0 0 0,0 1 5,0-1-8,-1 0-6,0 0 16,1 1-7,-1-1 0,0 0 0,0 1 0,0-1 0,1 0 0,-1 1 0,0-1 0,0 0 0,0 1 0,0-1 0,1 0 0,-1 1 0,0-1 0,0 0 0,0 1 0,0-1 0,0 0 0,0 1 0,0-1 0,0 1 0,-1-1 0,1 0 0,0 1 0,0-1 0,0 0 0,0 1-7,-2 2 104,0 1-269,0 0 252,-1-1-77,1 1-3,-1-1-3,0 1 6,-1 0-87,-46 41 1026,-2-3-2576,-3-1 2407,-28 14-1546,-17 14 2807,-492 384-3051,211-156-833,-291 252 4397,242-189-3652,-435 377 1640,82-20-1219,746-685 592,9-9 927,1 2-1229,2 0 362,0 1 28,-6 12 32,30-37-84,1-1 90,-1 1-37,0 0 3,1 0-3,-1 0 7,1-1-8,0 1 8,-1 0-8,1 0 8,0 0-8,0 0 8,-1 0-8,1 0 7,0 0-3,0 1 3,0-2-15,1 0 24,-1 0-18,0 1 10,0-1-8,0 0 8,1 0-8,-1 0 8,0 1-8,0-1 8,1 0-8,-1 0 8,0 0-8,1 1 8,-1-1-8,0 0 8,0 0-8,1 0 8,-1 0-8,0 0 8,1 0-8,-1 0 8,0 0-8,1 0 7,-1 1-3,1-1-3,-1 0 7,0 0-8,1-1 8,-1 1-8,0 0 10,5 0-25,0-1 46,-1 0-40,0 0 16,1 0-7,-1-1 8,3 0 5,22-10-60,-1-1 120,0-1-100,-1-1 35,1-3 20,100-71-189,-122 85 522,218-171-911,-52 39 1195,247-175-1173,37-27 940,375-262-780,-794 575 1130,479-315-2336,12 20 1489,-479 292 4118,0 3-8180,53-20 6501,-98 43-4700,0 0 3664,0 1-1404,1 0 87,-1 0 3,1 0 3,-1 0-6,1 0 4,-1 1-2,1 0 4,0 0 87,-5 0-293,1 0 331,0 0-143,-1 0 11,1 0 8,0 0-8,-1 0 8,1 1-8,0-1 8,-1 0-8,1 0 8,-1 1-8,1-1 8,-1 0-8,1 1 8,-1-1-8,1 0 8,-1 1-8,1-1 8,-1 1-8,1-1 8,-1 1-8,0-1 8,1 1-8,-1-1 26,1 2-70,-1-1 84,0 1-42,0-1 2,0 0 8,0 1-8,0-1 7,0 0-3,0 1-3,0-1 7,-1 1-8,1-1 8,-1 0-8,1 1 8,-2 0 2,-6 15 96,-2 0-331,0-1 348,-1 0-119,-1 0 0,-1-1-119,-72 74 1379,66-70-4233,-659 622 9577,353-341-18513,-103 122 22196,-13 12-13610,-24 16 3486,261-233-211,-17 41 70,192-222 320,3-5-712,1 1 493,2 2-180,-8 16 109,30-48-171,0 0 193,0-1-81,1 1 3,-1 0 8,1 0-8,-1 0 8,1 0-8,0 0 8,-1 0-8,1-1 8,0 2 4,1-3-32,-1 1 42,0-1-24,0 0 10,0 1-8,0-1 8,0 0-8,0 0 8,0 0-7,1 1 3,-1-1 3,0 0-7,0 0 8,0 0-8,1 1 8,-1-1-8,0 0 8,0 0-8,1 0 8,-1 0-8,0 1 8,0-1-8,1 0 8,-1 0-7,0 0 3,1 0 3,-1 0-7,0 0 8,1 0-8,-1 0 10,17-4-63,8-10 198,-1 0-267,0-1 163,-2-1-34,0-1-7,16-17 20,15-10-45,267-202 18,44-36-89,489-380-171,-677 535 1730,849-598-5006,-759 551 6681,-386 272 1562,-532 392-11233,84-48 3252,35 30 9165,494-437-8389,6-6 4912,2 1-3645,1 2 1187,-9 13 32,38-43 56,-1 0-31,1 0-12,0 0 7,0 0 3,0 1 3,0-1-7,0 0 8,0 3 6,1-5-39,0 0 51,0 1-29,0-1 11,0 0-7,0 0 3,0 1 3,0-1-7,0 0 8,0 1-8,0-1 8,1 0-8,-1 0 8,0 1-8,0-1 8,0 0-8,0 1 8,1-1-8,-1 0 8,0 0-7,0 0 3,0 1 3,1-1-7,-1 0 8,0 0-8,0 0 8,1 1-4,13-2-80,5-6 235,0 0-234,0-1 81,-1 0-2,0-1 0,7-5 73,83-58-757,-52 33 1975,205-146-8821,47-56 28192,-265 205-41956,-1-1 29155,-2-2-8241,0-3 758,-34 32-695,-13 13 228,-13 11 88,-40 45 925,3 2-3091,-36 51 947,-285 376 6031,336-432-7383,-122 160-2333,-11-8 9536,158-189 12347,-1-2-43762,-14 11 39099,-3-3-17614</inkml:trace>
  <inkml:trace contextRef="#ctx0" brushRef="#br1">1298 418 284,'-1'0'89,"1"0"-267,0 0 267,0 0-89,0 0 0,0 0 0,-1 0 0,1 0 1,0 0-4,0 0 6,0 0-4,0 0 1,-1 0 0,1 1 0,0-1 0,0 0 0,0 0 0,0 0 0,0 0 0,-1 0 0,1 0 0,0 0 1,0 0-4,0 0 6,0 1-4,0-1 1,0 0 0,-1 0 0,1 0 0,0 0 0,0 0 0,0 0 0,0 1 0,0-1 0,0 0 0,0 0 0,0 0 1,0 0-4,0 1 6,0-1-4,0 0 1,0 0 0,0 0 0,0 0 0,0 1 0,0-1 0,0 0 0,0 0 0,0 0 0,0 0 0,0 1 0,0-1 1,0 0-4,0 0 6,0 0-4,1 0 1,-1 0 0,0 0 0,0 1 0,0-1 0,0 0 0,0 0 0,0 0 0,0 0 0,1 0 0,-1 0 0,0 0 1,0 0-4,0 1-83,0-1 582,-3-3 1168,23-10-7658,-17 11 10419,-1 0-3901,0 0-1549,0 1 1022,1-1 3,-1 1 3,0-1-6,1 1 3,0 0 3,-1 0-6,1 0 3,0 0 3,-1 1-6,1-1 3,0 1-148,44-4 1843,-35 3-5840,-1 0 7947,1 0-5005,0 1 1203,-1 1 0,2 0-193,48 7 1418,-1-2-3096,27-3 1871,114 8 1817,-169-8-3079,69 9 1701,-50-5-580,0-2 103,6-2 34,-2-1 38,26 6 4,-6-1-99,26 0 78,203 22 111,-162-16-526,-1 0 819,-83-7-635,26-1 355,11 0-263,39 4 230,8-5-255,20 1 248,-86-7-62,-29 0-166,1 2 225,5 3-120,67 5-93,31-6 432,92 3-607,-219-5 327,273-7 15,-169 1-14,114 9-124,-120 0 237,78-11-457,-175 7 609,228-9-415,166-2 88,-198 4 90,57-5-151,1 0 145,-41 2 66,-147 5-461,61-7 600,-26 3-260,12 4-150,372-6 348,-37 8-592,-244 13 888,1 1-959,260-8 735,-303-6-170,101 1-326,1 4 172,-10 0 224,-232 1-140,165 7-174,73-12 11,-233 0 417,365-28-469,-294 22 295,12 5-178,34-2 72,45 1-108,-84 11 330,-69-2-432,0-3 275,1-2-65,275-4-38,-47 2 13,74-1 170,53-4-418,189-20 341,-411 17 80,100-7-281,113-16 176,-14 5-58,358 12 116,-624 18-600,175 0 1163,397-4-1210,97-10 938,-114 1-503,-377 4-211,2-1 661,56 5-528,42-1 385,-145-5-347,-68 1 48,4-1 260,-133 10-223,-30-5-15,-34 5 211,17-2-333,31-1 454,61-4-412,-97 7 153,0-2-19,-1 1 48,8-3-82,-7 2 154,0 0-154,0 0 54,7 1-6,-6 0-9,1-1 48,0-1-55,-1 0 20,7-2 20,10-3-22,84-15-65,-105 21 113,-1 0-22,1 1-45,0 1 21,-1-1 3,1 1-7,1 1 6,-1-1-4,0 1 6,0-2-4,0 1-4,-1-1 7,1-1-3,1 0 1,35-7 45,9-4-233,-42 9 446,0 0-410,0 0 180,0 2-25,0-1-8,8 1 12,-16 1-16,-1 1 8,1-1 0,-1 0 3,1 0-4,-1-1 1,1 1 0,-1-1 1,0 1-4,1-1 6,-1 0-4,0 0 1,1-2-3,18-9 29,-5-1-110,-15 12 200,-4 8-194,-17 39 153,18-41-195,-1 0 213,0 1-118,1-1 25,0 0 0,0 1 1,0 3-6,-7 20-14,4-15 93,-1 0-151,2-1 105,-1 6-30,-9 27 17,0-2-43,1 0 39,-6 44-30,-11 30 116,9-33-265,12-54 380,-4 30-520,8-40 708,-1 0-720,-4 11 320,3-12 312,1 1-612,-3 18 300,4-16 304,0 0-624,-4 7 320,2-8 327,1 0-645,-1 13 318,-1 7 343,4-29-745,1 0 590,1 0-215,-1 12-85,1 58 488,-1-7-659,7 44-107,14 82 1271,-1 5-1555,10 112 937,-18 12-182,-5-93-314,3 117 32,1-100 679,7 490-354,-17-655-1248,0-21 2360,0-29-1469,1 1-47,5 34 289,-3-50 208,-1 0-402,-1 12 185,2 42 101,0-53-112,-2 1-67,-1 4 82,1-4 130,0 0-297,2 5 166,-1 33 168,-1-47-342,0 0 245,1 0-87,2 9-22,-1-7 142,-1-1-216,0 0 145,-1 1-33,-2 3-43,0 22 238,10 53-464,-2-13 293,-4 124 130,-2-190-953,-2 1 2217,-1-1-2126,0 0 1316,-5 37-5310,5-13 12749,-7 126-22385,10-141 46161</inkml:trace>
  <inkml:trace contextRef="#ctx0" brushRef="#br1">1367 8436 60,'0'0'56,"0"0"-168,0 0 168,0 0-55,0 0-4,0 0 6,0 0-4,0 0 1,-1 0 0,1 0 0,0 1 1,0-1-4,0 0 6,0 0-4,0 0 1,0 0 0,0 0 0,0 0 1,0 0-4,0 0 6,0 0-4,0 0 1,0 0 0,0 0 0,0 0 1,0 0-4,0 0 6,0 0-4,0 0 1,0 1 0,0-1 0,0 0 1,0 0-4,0 0 6,0 0-4,0 0 1,0 0 0,0 0 0,0 0 1,0 0-4,0 0 6,1 0-4,-1 0 1,0 0 0,0 0 0,0 0 0,0 0 1,0 0-4,0 0 6,0 0-4,0 0 1,0 0 0,0 0 0,0 0 1,0 0-4,0 0 6,0 0-4,0 0 1,0 0 0,0 0 0,0 0 1,1 0-4,-1 0 6,0 0-4,0 0 1,0 0-56,-6 6 4279,1-2-14666,20-13 18156,2 1-8422,-1 1-19,1 1 729,0 0-4,11-1-1212,16-7 4820,-19 8-8319,1 0 8195,-1 2-4634,1 1 1150,0 1 4,0 1-2,19 3-10,49-4 68,-27-2-55,118-8 779,28-13-3534,221-39 6436,-283 46-6733,130 3 4706,-145 9-1750,-78 5-129,0 2 47,0 2 304,21 6-336,19 6 1061,0-6-1932,42-2 1082,347 20 1747,-283-11-4613,103-8 5531,-105-6-4650,724 22 3551,-367-12-2811,-173-5 1754,-25-4-305,-249-3-360,268 16 270,-1 1-530,-320-17 731,434 7-222,-360-7-357,95-13 332,-26 0 87,161 18-379,-232 2 371,1 1-196,103-9 29,152-42 28,-230 26 36,99 4-140,-157 10 162,38-5-100,99-1 49,103 17-20,0 0 18,135-14-39,-241 1-49,492-24 242,-261 21-341,72-8 260,-302 8-39,56-7-172,111 16 171,-119 1-33,-1 1 44,-15 16-205,-220-16 227,160 12-123,138-11 195,-251-4-342,0 5 270,28 7-82,-29-3-5,-89-9-36,466 48 155,-300-23-337,100 10 464,-238-32-339,225 28 102,-153-10-38,-44-7 78,1-4-55,17 0 6,-18-3 21,1 2-49,-11-1 62,11 3-50,-28-4 57,0-2-71,2-1 49,2-2-26,52 5 30,0-5-31,46-5 22,-91-3-34,12-2 75,-58 9-727,0-1 1956,1 0-1909,-1 1 627,0 0 4,0-1-1,0 1-1,1 0 4,-1 1-6,0-1 4,1 0-2,-1 1 4,1-1-6,0 1 4,-1 0 634,-34 34-11612,16-13 37534,2-6-47981</inkml:trace>
  <inkml:trace contextRef="#ctx0" brushRef="#br1">1111 344 932,'0'0'1040,"0"0"-3133,-2 0 5806,2 1-12615,1 0 18738,0 0-13429,0 0 3592,-1-1 2,1 1-4,-1 0 6,1 0-3,-1 1-3,1-1 6,-1 0-3,1 0-3,-1 0 6,0 0-4,0 0 2,1 0-4,-1 1 6,0-1-3,0 1-81,2 25 1064,3 114-1021,-2-60-3210,4 6 4506,1 17 2402,8 131-6517,-2 110 2548,0-157 644,-19-12 326,-4-40-823,6 1-75,9 60 62,-3-156 597,13 260-546,-14-222-88,6 13 294,-6-68 35,8 130-237,5 52 228,-1-22-158,-13-157-22,10 234 253,3 34-556,5-9 784,-7-84-516,-8-37-60,-4-117 329,-3 349-183,0-177-71,-2-1 303,-1-155-448,1-22 335,-25 298-8,-2-52-394,8-24 719,11-7-763,2-132 575,1-16-400,5 21 350,5-91-309,5 176 233,-3-140-250,-4-1 295,-6 42-170,3-58-2,-9 162-127,7-139 322,-17 71 78,9-54-4070,10-58 2553,-10 40 25897,12-65-57473</inkml:trace>
  <inkml:trace contextRef="#ctx0" brushRef="#br2">1092 145 404,'0'0'168,"0"1"-504,0-1 504,0 1-168,0-1 1,0 0-4,0 1 6,0-1-4,0 1 1,0-1 0,0 1 0,-1-1 0,1 0 0,0 1 1,0-1-4,0 1 6,-1-1-4,1 0 1,0 1 0,-1-1 0,1 0 0,0 1 0,0-1 0,-1 0-168,-3 8 2586,-33 22-7863,2 7 9445,27-29-4952,-26 22 3231,-1-1-6088,-10 5 3603,32-26 4583,-1-1-7483,1 0 3720,-1-1-617,0-1 4,-1 0-612,15-5 1834,-50 23-906,35-16-2644,0 0 4194,-15 4-2801,-8 1 2110,-1-3-2133,-14 2 954,29-7 1094,14-2-2674,0 0 2471,0-1-1035,0 0 148,0-1-4,-1 0 6,1 0-4,0-1 1,-5-1-447,-68-10 2431,66 6-5540,0 0 6503,0 0-3873,1-2 922,0 0 7,-12-9-164,17 11 525,-15-10-2450,14 2 3437,1 3 560,10 11 2664,0-1-15496,1 1 15888,-1 0-4970,1-1 7,-1 1-8,1 0 8,-1-1-8,1 1 8,0-1-8,-1 1 8,1 0-8,-1-1 8,1 1-8,0-1 8,0 1-8,-1-1 8,1 1-8,0-1 8,0 0-8,-1 1 8,1-1-8,0 1 8,0-1-8,0 0 8,0 1-8,0-1 8,0 1-8,0-1 8,0 1-8,0-1 8,0 0-8,0 1 8,0-1-8,1 1 8,-1-1-8,0 0 8,0 1-8,1-1 8,-1 1-8,0-1 8,0 1-8,1-1 8,-1 1-8,1-1 193,2-6-2325,2-2 6077</inkml:trace>
  <inkml:trace contextRef="#ctx0" brushRef="#br1">207 642 68,'0'-1'96,"-1"1"-287,1 0 284,0 0-89,-1-1-8,1 1 7,-1 0-3,1 0-3,0 0 6,-1 0-3,1-1-3,-1 1 7,1 0-8,-1 0 7,1 0-3,0 0-3,-1 0 6,1 0-3,-1 0-3,1 0 7,0 0-8,-1 0 7,1 1-3,-1-1-3,1 0 6,-1 0-3,1 0-3,0 0 7,-1 1-8,1-1 7,0 0-3,-1 0-3,1 1 6,0-1-3,-1 0-3,1 1 7,0-1-8,0 0 7,-1 1-3,1-1-3,0 0 6,0 1-3,0-1-3,-1 1 7,1-1-8,0 0 7,0 1-3,0-1-3,0 1 7,0-1-8,0 0 7,0 1-3,0-1-99,-1 3 327,0-1-391,1 0 197,-1 0-37,1 0 6,0 1-3,-1-1-3,1 0 6,0 0-3,0 1-3,1 0-27,6 28 424,-1-1-1085,-1 1 1020,-1 1-330,-2-1 4,-2 16-335,5 46 1449,-2-58-2604,-1 0 2430,-3 29-1404,-8 211 1728,11-199-3839,-1-21 4963,-2 1-3435,-3 8 900,-6 31 1793,4 50-4998,6-105 6426,1-19-4169,-1 1 1115,-1-1-11,-2 10-71,-10 65 1087,3 0-2907,4 65 1879,0-70 1977,4-46-3274,-3 0 1600,-9 38-460,9-50 393,0-6-448,-5 27 391,3-1-425,-1 53 170,6-49 621,-7 33-1165,-1 8 1232,2-13-1187,2-38 874,1 34-530,0 580 752,6-544-1179,-4 162 1037,-6-13-345,4 53-219,-3-181 315,2-69-79,4 0-419,-3 56 962,-3 278-1147,7-309 786,2 104-115,3-57-412,-8 62 538,-5 76 78,13 22-1451,7-134 2529,17 60-2664,-19-156 2271,-4 0-1525,-3 32 515,4 67 266,-4-80-450,4-1 218,13 53-68,-12-103 120,-7-39-126,0 0 47,0 0 15,0-1-165,0-1 377,0 1-337,0-1 106,0 1 0,0-1 0,-1 1 0,1-1 0,0 1 0,-1-1 0,1 1 0,-1-1 0,0 1 0,0-1 95,0 0-854,-1 0 1993,1 1-1806,0-1 575,0 0-3,0 1-3,1-1 7,-1 0-8,0 0 8,1 0-8,-1-1 576,1 3-1826,0 0 2052,0-1-910,-1 1 109,1 0 4,0 0-2,0-1 4,0 1-6,0 0 4,0-1-2,0 1 4,0 0-6,0-1 3,0 1 3,0 0-6,0-1 4,0 1-2,1 0 4,-1-1-6,0 1 4,0 0-2,0-1 4,0 1-6,0 0 4,1 0-2,-1-1 4,0 1-6,0 0 3,0 0 3,1-1-6,-1 1 4,0 0-2,0 0 4,1 0-6,-1 0 4,0-1-2,0 1 4,1 0-6,-1 0 4,0 0-2,1 0 4,-1 0-6,0 0 4,1 0-2,-1 0 4,0 0-6,1 0 3,-1 0 3,0 0-6,1 0 4,-1 0-2,0 0 4,1 0-6,-1 0 4,0 0-2,0 0 4,1 0-6,-1 0 4,0 1-2,1-1 4,-1 0-6,0 0 3,0 0 3,1 1-6,-1-1 4,0 0-2,0 0 4,1 1 109,4 3-1533</inkml:trace>
  <inkml:trace contextRef="#ctx0" brushRef="#br1">148 8484 604,'-5'1'4414,"5"-1"-17599,0 0 26313,0 1-17485,-1-1 4357,1 0 0,0 1 0,0-1 0,0 0 0,0 1 0,0-1 0,-1 0 0,1 1 0,0-1 0,0 1 0,0-1 0,0 0 0,0 1 0,0-1 0,0 1 0,0-1 0,0 0 0,1 1 0,-1-1 0,0 0 0,0 1 0,0-1 1,0 1-4,0-1 6,1 0-4,-1 1 1,0-1-57,5 9 1025,-4-6-2604,1 0 2231,-1-1-463,1 1-135,0 0 3,0-1 3,0 0-7,0 1 8,2 1-990,9 11 4121,-12-12-7564,1-1 7818,-1 0-4502,1 0 1117,0 0-8,0 0 8,0 0-8,0-1 8,0 1-8,1 1-51,8 4 528,0 1-1248,-1 0 1136,4 5-722,20 16 2531,-18-18-6299,-9-5 6966,0-1-3010,0 0-173,0 0 346,1-1 1,0 0-4,0 0 6,0-1-4,8 3-241,-9-4 896,0 0-1236,1 1 753,-1 0-174,5 3-164,-5-2 657,0 0-963,0-1 627,0-1-157,6 2-147,53 20 1113,-51-21-2903,0-1 3536,0 0-2066,0-1 473,0-1-4,1-1 1,-1 0 1,11-2-198,2-3 776,-12 3-1281,0 0 1152,-1-2-582,14-5 78,27-14 360,-35 11-853,-16 9 876,0 1-294,1 0-102,0-1 64,0 2 6,3-2-30,0-2 96,-1 0-128,0 0 73,0-1-10,0 0-7,-1 0 3,1-2-15,18-20 282,-7 10-2537,-2-2 6074,0 0-5589,4-8 3336,-16 21-6309,-1-1 9621,1 0-6519,-1 0 1656,2-7 1656,-4 8-6704,0 0 10175,0 0-6860,-1 0 1729,0 0 8,-1-1-8,1 0 1744,-4-6-7593,-1-2 12823</inkml:trace>
  <inkml:trace contextRef="#ctx0" brushRef="#br1">122 222 416,'-7'8'1961,"6"-7"-7690,1-1 11304,-1 1-7382,1-1 1807,-1 1 0,1-1-1,-1 1 4,1-1-6,-1 1 4,1 0-1,0-1 0,-1 1 0,1 0 0,0-1 0,0 1 0,0 0-1,-1 0 4,1-1-6,0 1 4,0 0-155,2-1 753,0 0-1335,-1 0 1026,1-1-287,-1 1-6,1 0 3,0-1 3,-1 1-6,1-1 4,-1 1-2,1-1 4,-1 0-6,1 1 4,0-2-292,-1 2 1406,26-22 3696,1 0-22125,2-2 34113,73-44-20452,-78 55-454,0 1 8312,1 2-5772,1 1 1571,-1 0-8,1 3 8,3-1-319,85-15 1995,-96 20-5062,0 0 6357,1 1-3935,-1 1 960,1 1-1,-1 1-91,-8-1 307,-1-1-366,0 0 182,1-1-34,4-1-24,-6 1 118,1 0-188,-1 1 130,0 0-33,0 0 3,6 2-42,-11-1 136,1 0-181,-1 0 108,0 0-24,0 1 0,0 0 0,-1 0 0,4 2-24,11 6 64,-14-9-36,0 1-36,0 0 44,0 0-12,0 0 0,-1 0 0,1 1 0,-1-1 0,1 1 0,-1 0 0,0 0 0,0 1 0,-1-1 0,1 0 0,-1 1 0,1 0-4,-1-2-3682,-2-3 14328,-1 1-20853,0-1 13471,0 1-3261,0-1 1,0 1 1,0 0-4,0-1 6,0 1-4,0 0 2,0 0-4,0 0 6,0 0-4,0 0 1,0 0 1,-1 0 433,-68 0-12315,48 0 43456</inkml:trace>
  <inkml:trace contextRef="#ctx0" brushRef="#br1">972 526 560,'-5'10'620,"-3"0"-1980,0 4 2048,-5-2-680,-1 2-4,1 3 16,-6 0 132,3 0-204</inkml:trace>
  <inkml:trace contextRef="#ctx0" brushRef="#br1">975 579 16,'13'-12'16</inkml:trace>
  <inkml:trace contextRef="#ctx0" brushRef="#br1">1116 318 576,'-1'7'309,"0"1"-927,-1-1 927,0 0-309,-1 0 0,1 0-1,-2 0 4,1 0-6,0 0 4,-1-1-1,-1 1 0,0 0-309,-11 19 1163,-10 15-2084,-3-2 2363,-1-1-1580,-1-1 446,-35 32 215,6-7-2762,41-41 8303</inkml:trace>
  <inkml:trace contextRef="#ctx0" brushRef="#br1">727 783 128,'39'-35'2330,"82"-74"-8954,-99 88 11896,0-1-5263,-2 0-998,8-14 1612,-19 22-2409</inkml:trace>
  <inkml:trace contextRef="#ctx0" brushRef="#br1">1106 294 188,'0'0'132,"1"0"-397,0 0 400,0 0-138,0 0 3,0 0 3,0 1-6,0-1 4,0 0-2,0 1 4,-1-1-6,1 1 3,0-1 3,0 1-6,0-1 3,-1 1 3,1 0-6,0-1 3,-1 1 3,1 0-6,-1 0 4,1-1-2,-1 1 4,1 0-138,9 26 1376,-9-12-4177,1-1 5616,-2 0-3532,1 2 728,-1-15 427,-1 24-535,-1 0 282,-1 0-46,-1-1-4,0 1-3,-3-1 6,-1 4-60,-5 9 270,-2-1-471,-1 0 358,-12 17-198,16-31 278,-111 185-1755,100-172 5680,-2-1-7815,-1-2 4811,-2-1-1104,-24 21 438,42-43-2129,-1-1 3800</inkml:trace>
  <inkml:trace contextRef="#ctx0" brushRef="#br1">748 1146 552,'107'-85'3230,"-61"49"-12930,-2-2 19409,-1-2-12947,-3-1 3238,14-19 8,-43 47-482,1 0 1394,-2-1-1375,1 0 455,-2-1 1,0 0-4,-1 0 6,2-6 451,-8 13-1760</inkml:trace>
  <inkml:trace contextRef="#ctx0" brushRef="#br1">1186 694 44,'0'1'156,"1"0"-467,0 0 464,-1 1-149,1-1-8,0 0 8,-1 0-8,1 0 8,-1 1-8,0-1 8,1 0-8,-1 0 8,0 1-8,0-1 8,0 0-8,0 0 7,0 1-3,0-1-3,0 0 7,0 1-8,0-1 8,-1 0-8,1 1-149,-13 36 917,5-13-1916,-5 15 1568,0 0-71,-3-1-564,-1 0 220,-18 28-148,14-26 456,-17 26-476,-37 50 137,39-63 77,0-1-363,-30 33 1267,43-59-3648,-2-1 6467,-6 4-3770,20-20-4250</inkml:trace>
  <inkml:trace contextRef="#ctx0" brushRef="#br1">711 1544 484,'58'-34'2640,"11"-7"-9577,39-31 11908,-49 30-4649,-17 13-1226,30-29 589,-69 58 964,-3 8-1608,-3 11 1564,2-15-424,-2 7-564,0 0 543,-1 0-190,0 0 30,-1-1 0,0 0 0,-1 0-1,0 0 4,-4 4-6,-7 12 4,-47 75 24,-37 39-100,31-44 154,38-51-149,-10 23 181,42-68-214,0 0 135,0 0-29,0 0-6,0 0 4,0-1-1,0 1 0,1 0 0,-1 0-1,0 0 4,0 0-6,0 0 4,0 0-1,0 0 0,0 0 0,0 0-1,0 0 4,0 0-6,0 1 4,0-1-1,1 0 0,-1 0 0,0 0-1,0 0 4,0 0-6,0 0 4,0 0-1,0 0 0,0 0 0,0 0-1,0 0 4,0 0-6,0 0 4,0 0-1,0 0 0,0 0 0,0 0-1,0 0 4,0 0-6,0 1 4,1-1-1,-1 0 0,0 0 0,0 0 0,0 0-1,0 0 4,0 0-6,0 0 4,0 0-1,0 0 0,0 0 0,0 0-1,0 1 4,0-1-6,0 0 4,-1 0-1,1 0 0,0 0 0,0 0-1,0 0 4,0 0-6,0 0 4,0 0-1,0 0 0,6-2 13,-6 2-47,57-50-357,3 2 1223,1 4-1253,2 2 424,10-2 409,-57 34-1400,-11 7 1894,1-1-1410,0 0 675,1 1-171,-1 0 3,0 1-6,1-1 3,0 1 3,-1 0-6,1 1 4,4-1-16,-10 2 70,-1 0-120,1 0 90,-1 0-25,1 0 1,-1 0-4,1 0 6,-1 0-4,1 0 1,-1 1 1,0-1-4,1 0 6,-1 0-4,1 0 2,-1 0-4,0 1 6,1-1-4,-1 0 1,1 0 1,-1 1-4,0-1 6,1 0-4,-1 1 1,0-1 1,1 0-4,-1 1 6,0-1-4,0 1 1,1-1 1,-1 0-4,0 1 6,0-1-4,0 1 1,0-1 1,0 1-4,1-1 6,-1 0-4,0 1 1,0-1 1,0 1-4,0-1 6,0 1-4,0-1 2,-1 1-4,1-1 6,0 1-4,0-1 1,0 0 1,0 1-4,0-1 6,-1 1-4,1-1 1,0 0 1,0 1-4,-1-1 6,1 1-4,0-1 1,0 0 1,-1 1-4,1-1-19,-19 27 383,17-25-1283,-81 99 1995,10-13-2154,-17 33 2176,58-72-1713,-11 25 718,32-53-156,1 1 208,1 0-232,0 0 80,2 0 0,1 3 80,5-25-242,1 0 246,0 1-86,0-1 1,0 0 4,0 0-6,0 1 4,0-1-1,-1 0 0,1 1 0,0-1 0,0 0 0,0 0 0,0 1 0,0-1 0,0 0 0,0 1 0,0-1 0,0 0-1,0 0 4,0 1-6,0-1 4,0 0-1,1 0 0,-1 1 0,0-1 0,0 0 0,0 0 0,0 1 0,0-1 0,1 0 0,-1 0 0,0 1 0,0-1-1,0 0 4,1 0-6,-1 0 4,0 1-1,0-1 0,0 0 0,1 0 0,-1 0 0,0 0 0,0 0 0,1 0 0,-1 1 0,0-1 0,1 0 2,15-8-164,17-18 425,-33 26-98,76-72-781,-40 36 1068,2 2-525,1 1 43,2 1 27,27-14 172,-64 44-516,27-13 358,-30 15 538,-1 0-1126,0 0 774,1 0-198,-1-1 4,0 1-6,1 0 4,-1 0-2,0 0 4,1 0-6,-1 0 4,0 0-2,1 1 4,-1-1-6,0 0 3,1 0 3,-1 0-6,0 0 4,1 0-2,-1 0 4,0 1-6,1-1 4,-1 0-2,0 0 4,0 0-6,1 1 4,-1-1-2,0 0 4,0 0-6,1 1 3,-1-1 3,0 1 7,0 0-36,0 1 41,1-1-16,-1 0 1,0 0 0,-1 0 0,1 1 1,0-1-4,0 0 6,0 0-4,-1 0 1,1 0 0,0 0 0,-1 1 1,0-1-16,-5 12 137,-1 0-325,0 0 297,-1-1-91,0 0-6,-6 6-91,-13 19 493,-183 255-265,205-286-2078,2-3 4304,1 0-3209,-1 0 844,1 0 5,0 1 0,0-1 0,0 1 0,0-1-1,0 1 4,1 0-6,-1-1 4,1 4 7,1-7-27,0 0 33,0 0-17,1 0 4,-1 1-4,0-1 6,1 0-4,-1 0 1,0 0 0,1 0 0,-1 0 1,0 0-4,1 0 6,-1 0-4,0 0 1,1 0 0,-1 0 0,0 0 1,1 0-4,-1 0 6,0 0-4,0-1 1,1 1 0,-1 0 0,0 0 0,1 0 1,-1 0-4,0 0 6,0-1-4,1 1 1,-1 0 0,0 0 0,0-1 1,1 1-1,10-7-10,-11 7 31,32-23-277,-1-1 739,21-22-481,4-3-872,-26 20 2125,12-10-2112,-39 36 1226,1 1-652,0-1 429,1 0-149,-1 1 6,0 0-3,1 0-3,-1 0 6,1 1-3,4-2-5,-9 3 19,1 0-31,-1 0 23,1 0-3,-1 0-6,1 0 4,-1 0-1,0 0 0,1 0 0,-1 0 0,1 0 0,-1 0 0,1 0 0,-1 0 0,0 0 0,1 0 0,-1 0 0,1 1 0,-1-1 0,0 0 0,1 0-1,-1 1 4,1-1-6,-1 0 4,0 0-1,0 1 0,1-1 0,-1 0 0,0 1 0,1-1 0,-1 0 0,0 1 0,0-1 0,0 0 0,1 1-7,-1 17 242,-11 18-617,-15 17 403,-2-2 177,-31 44-483,17-31 872,-7 23-1246,15-24 1105,36-64-645,0 1 281,1 0-120,-1-1 41,0 1-7,0-1 8,1 1-7,-1-1 3,0 0 3,0 0-7,1-1 37,28-20-426,-1-1 1087,0-2-694,-1 0-1209,1 2 2631,2 0-1422,-30 22-1091,0-1 1638,1 1-548,-1-1 1,1 1-1,-1 0 4,1 0-6,-1 0 4,2 0 0,-3 1 6,-1 0-25,0 0 30,1 0-16,-1 0 8,0 0-7,0 0 3,1 0 3,-1 0-7,0 0 8,0 0-7,1 0 3,-1 1 3,0-1-7,0 0 8,1 0-7,-1 0 3,0 0 3,0 0-7,0 0 8,1 1-7,-1-1 3,0 0 3,0 0-7,0 0 8,0 1-7,1-1 3,-1 0 3,0 0-7,0 1 8,0-1-16,0 14 376,-5-2-1291,1 0 1727,-2 0-1025,1-1 222,-2 0 4,1 0-1,-6 5-117,-13 24 447,-37 58-490,18-31-78,14-21 365,17-28-69,0 1 35,2 0-184,1 0 88,0 1 4,-2 9-22,11-28 55,1 0-38,-1 0-6,1 0 10,0 0 3,0 1-7,-1-1 8,1 0-7,0 0 3,0 0 3,0 0-7,0 0 8,0 0-7,0 0 3,0 0 3,0 0-6,1 0 3,-1 1 3,0-1-7,1 0 15,-1-1-36,1 1 48,-1-1-29,1 0 5,-1 0 2,1 1-4,-1-1 6,1 0-4,-1 0 2,1 0-4,-1 0 6,1 0-4,-1 0 2,1 0-4,-1 0 6,1 0-4,-1 0 2,1 0-4,-1 0 6,1 0-4,-1 0 2,1 0-4,-1-1 6,1 1-4,-1 0 2,1 0-4,-1-1 15,7-2-120,0-1 295,0-1-276,-1 1 89,4-4 89,35-32-1190,-2-2 3036,14-21-1935,-25 28-2685,-27 28 5707,-1 0-4748</inkml:trace>
  <inkml:trace contextRef="#ctx0" brushRef="#br1">1124 2775 444,'-4'12'916,"-1"0"-2748,0 0 2748,-1 0-916,-3 4-916,3-4 2954,-1-1-3366,2 1 1533,0 1-202,-1 5-212,0 1 715,3-12-1008,1-1 814,0 1-419,0 0 104,1 1 3,-1-1 3,2 0-7,-1 0 8,1 0-8,0 1 8,0-1-8,2 6 25,-1-12-85,-1 0 135,0 0-95,1-1 20,0 1 8,-1 0-8,1 0 7,-1 0-3,1-1-3,0 1 7,0 0-8,-1-1 8,1 1-8,0-1 7,0 1-3,0-1-3,0 1 7,0-1-8,0 1 8,0-1-8,0 0 7,0 0-3,0 0-3,0 1 7,0-1-8,0 0 8,0 0-8,0 0 7,0 0-3,0 0-3,0-1 7,0 1-8,-1 0 8,1 0-8,1-1 35,42-13-532,-29 9 1736,-14 4-2185,1 0 1006,0 1 74,0-1-130,0 1 3,-1-1-6,1 1 3,0 0 3,0 0-6,0 0 3,0 0 3,0 0-6,0 0 3,0 0 3,0 1-6,-1-1 3,1 1 3,0-1-6,1 1-4,-3 0 37,1 0-65,0 0 47,-1 0-12,1 1 3,-1-1-6,1 0 3,-1 0 3,1 0-6,-1 1 3,0-1 3,0 0-7,1 0 8,-1 1-7,0-1 3,0 0 3,0 0-6,-1 1 3,1-1 3,0 0-6,0 0 3,-1 1 3,1-1-7,-1 0 8,1 0-7,-1 0 3,1 1 3,-1-1-6,0 0-11,-18 46 638,-11 15-2421,8-17 3977,-5 18-3968,-5 14 3087,27-66-2052,0 7 1073,43-63-888,44-56-1264,-74 94 10267</inkml:trace>
  <inkml:trace contextRef="#ctx0" brushRef="#br1">1220 3161 100,'6'-3'213,"18"-10"1312,-24 13-7346,1 0 12037,-1 0-8351,0-1 2138,0 1-4,0 0 1,1 0 0,-1 0 0,0 0 0,0 0 0,1 0 0,-1 0 0,0 0 0,0 0 1,1 0-4,-1 0 6,0 0-4,0 0 1,0 0 0,1 1 0,-1-1 0,0 0 0,0 0 0,0 0 0,1 0 1,-1 0-4,0 0 6,0 0-4,0 1 1,1-1 0,-1 0 0,0 0 0,0 0 0,0 1 0,0-1-32,-3 14 494,-12 17-1569,-1 0 2064,-2-1-1239,-3 2 166,-12 20 411,-116 190-154,125-199-1428,24-43 3000,0 0-2608,0 0 1047,0 1-155,1-1 6,-1 0-4,0 0 1,0 0 0,0 1 0,0-1 1,1 0-4,-1 0 6,0 0-4,0 0 1,0 0 0,1 0 0,-1 1 1,0-1-4,0 0 6,1 0-4,-1 0 1,0 0 0,0 0 1,1 0-4,-1 0 6,0 0-4,0 0 1,0 0 0,1 0 0,-1 0 1,0 0-4,0 0 6,1 0-4,-1 0 1,0 0 0,0 0 0,1-1 1,-1 1-4,0 0 6,0 0-4,0 0 1,1 0 0,-1 0 1,0-1-4,0 1 6,0 0-4,1 0 9,13-6-204,10-15 67,0-1 944,-1-2-1314,-1 0 499,9-14 679,-2 2-2525,22-19 3996,-29 30-3264,-18 19 671,1 1 1234,-1 0-1008,1 0 220,0 0-6,0 0 3,1 1 3,-1 0-6,3-1-139,-8 5 435,0 0-449,1 0 161,-1 0-4,0 0-1,0 0-1,0 0 4,0 0-6,0 0 4,0 0-1,0 0-1,0 0 4,0 0-6,1 0 4,-1 0-1,0 0-1,0 0 4,0 0-6,0 0 4,0 0-1,0 0-1,0 0 4,0 0-6,0 0 4,0 0-1,1 0-1,-1 0 4,0 0-6,0 0 4,0 0-1,0 0-1,0 0 4,0 0-6,0 1 4,0-1-1,0 0-1,0 0 4,0 0-6,0 0 4,0 0-1,0 0-1,0 0 4,0 0-6,0 0 4,0 0-1,0 1-1,0-1 4,0 0-6,0 0 4,0 0-1,0 0-1,0 0 4,0 0-6,0 0 4,0 0-1,0 1-8,-1 8 229,-5 10-628,-16 34 724,-2 0-574,-2-2 390,-4 1-480,-97 143 1719,17-54-3708,85-115 4075,21-24-2006,15-18 195,7-4-35,83-107-2936,-90 110 11643</inkml:trace>
  <inkml:trace contextRef="#ctx0" brushRef="#br1">1132 3721 184,'0'8'410,"-1"0"-1229,0-1 1226,-1 1-403,1 0-8,-1 0 8,-1 0-8,0-1 8,0 1-8,-2 2-403,-8 14 1431,-2 1-1844,-1 0 820,-7 10 581,-66 101-1103,32-51 775,-18 42-820,20-25 1447,55-102-1486,0 0 885,-1 0-370,1 0 87,0 0 8,0 0-7,0 0 3,0 1 3,0-1-7,0 0 8,0 0-8,0 0 8,0 0-7,0 0 3,-1 0 3,1 0-7,0 0 8,0 0-8,0 1 8,0-1-8,0 0 8,0 0-7,0 0 3,0 0 3,0 0-7,0 0 8,0 0-8,0 1 8,0-1-7,0 0 3,0 0 3,0 0-7,0 0 8,0 0-8,0 0 8,0 1-7,0-1 3,0 0 3,0 0-7,1 0 8,-1 0-8,0 0 8,0 0-7,0 0 3,0 0 3,0 0-7,0 1 8,0-1-8,0 0 8,0 0-8,0 0 8,1 0-7,-1 0 3,0 0 3,0 0-7,0 0 8,0 0-8,0 0 8,0 0-7,0 0 3,1 0 3,-1 0-7,0 0 8,0 0-5,10-5-95,10-11 240,36-38-2635,45-59 10042,-58 62-16671,-22 29 15290</inkml:trace>
  <inkml:trace contextRef="#ctx0" brushRef="#br1">1196 3989 644,'-50'82'1828,"-4"-3"-5485,-25 25 3660,-1 3 4106,40-52-7130,-22 28 3445,-44 83 908,98-148-3315,8-16 3383,5-9-1683,11-19-787,-6 9 3574</inkml:trace>
  <inkml:trace contextRef="#ctx0" brushRef="#br1">1247 4236 120,'-2'13'513,"0"-1"-1539,-1 1 1540,0-1-517,-1 0 6,0 0-4,-1 0 2,0-1-4,-1 0 6,-6 8-517,-4 13 1643,-1 1-1920,-83 163 1100,73-151-542,-1 0 370,-3-2-177,-5 4-13,20-28 171,0-1-188,-1-1 77,-1-1-7,-14 10-7,22-19-148,1-1 485,-1 0-496,0 0 163,-1-1 4,1-1-2,-1 0 4,0 0-6,0-1 4,0 0-2,-10 0 173,21-3-577,-1 1 702,0-1-358,0 0 57,0 0 8,0 0-8,1 0 7,-1 0-3,0 0-3,0 0 7,0 0-8,0 0 8,1 0-8,-1-1 8,0 1-8,0 0 7,0-1-3,1 1-3,-1 0 7,0-1-8,0 1 8,1-1-8,-1 1 8,0-1-8,1 1 7,-1-1-3,1 0-3,-1 1 7,1-1-8,-1 0 8,1 1-8,-1-1 8,1 0-8,-1 0 7,1 0 61,0-8-861</inkml:trace>
  <inkml:trace contextRef="#ctx0" brushRef="#br1">1258 4337 224,'1'2'181,"0"-1"-544,0 1 547,0 0-187,0 0 3,0-1 3,0 1-6,0 0 3,0 0 3,-1 0-6,1 0 3,-1 0 3,1 0-6,-1 0 3,0 0 3,0 0-6,0 0 3,0 0 3,0 0-6,0 0 3,-1 1-178,-11 45 1743,10-40-5321,-33 99 7349,-4-1-4875,-5-2 1341,-5-3-59,-50 77-101,75-139 323,-1-2-362,-2-1 158,-2-1-17,-8 5-22,17-20-560,0-2 1806,-1 0-1847,-1-2 619,-1 0 6,0-1-4,-1-2 1,-14 6 623,17-9-2773</inkml:trace>
  <inkml:trace contextRef="#ctx0" brushRef="#br1">1252 4431 52,'1'6'461,"0"0"-1384,0 0 1387,0 1-468,-1-1 8,0 0-8,-1 1 8,1-1-8,-1 0 8,0 0-8,-1 3-453,-3 18 1582,-1 22-2114,-2 0 1429,-2-1-557,-2-1 116,-3 0 4,-1 0-6,-13 21-85,-3-1 211,-3-2-101,-3-1-80,-45 58 116,-195 284-1345,108-151 4096,150-227-3977,-2-2-54,0 0 2034,-2-1-812,-13 9-38,31-29 215,7-9-484,8-8 549,3-1-273,1 0-62,1 1 143,0 1-50,2-1-91,28-23 363,105-85-519,-50 43 225,-38 28-12,66-54-1230,-4-5 4222,32-42-2822,-136 128-4180</inkml:trace>
  <inkml:trace contextRef="#ctx0" brushRef="#br1">1370 5153 656,'0'1'109,"0"0"-327,1-1 327,-1 1-109,0 0 0,1 0-1,-1-1 4,0 1-6,0 0 4,0 0-1,0 0 0,0-1 0,1 1 0,-1 0 0,-1 0-1,1 0 4,0-1-6,0 1 4,0 0-1,0 0 0,-1-1 0,1 1 0,0 0 0,0 0 0,-1-1-1,0 1-105,-11 24 917,8-19-2535,-163 261 3598,98-160-3731,33-52 3435,-124 193-2234,-71 73 864,17-62-1823,200-246 5744,12-12-7760,0 1 4409,0 0-565,-1 0-214,1 0 2,1 0-4,-1 0 6,0 1-3,0-1-3,1 0 6,-1 1-3,1-1-3,0 1 6,0-1-3,-1 3 26,5-4-22,-1-1-93,0 1 146,1-1-56,-1 1-1,1-1 0,-1 0 0,0 0 0,1 0 0,-1-1 0,1 1 0,-1-1-1,0 1 4,2-1-66,81-36 534,-1-4-1232,-3-3 1114,66-47-706,-90 50 495,-1-2 626,-2-3-1327,-2-1 559,-3-3 0,-1-2 0,30-46 559,-58 71-2358</inkml:trace>
  <inkml:trace contextRef="#ctx0" brushRef="#br1">1404 5657 236,'-3'9'3209,"-15"35"-12052,-55 120 16716,-44 63-10524,-24 12 3834,-86 104-2300,174-265 1652,-117 149-1026,127-173 1060,40-50-583,0 0-474,0 1 725,0-1-241,1 1 8,0-1-8,0 1 8,0 0-8,0 0 8,0 4 48,2-9-165,0 0 176,0 0-67,0 1 4,0-1 0,0 0 0,0 0 0,0 0 0,0 0 0,0 1-1,0-1 4,0 0-6,0 0 4,0 0-1,0 1 0,1-1 0,-1 0 0,0 0 0,0 0 0,0 0 0,0 0 0,0 1 0,0-1 0,1 0 0,-1 0 0,0 0 0,0 0 0,0 0 0,0 0 0,0 0 0,1 0 0,-1 0 0,0 0 0,0 1 0,0-1 0,1 0 0,-1 0 0,0 0 0,0 0 0,0 0 0,0 0 0,1 0 0,-1 0 0,0-1 4,12-3-73,8-8 246,-4 0-305,14-11 96,0 2 92,20-9-82,-15 8 183,-1-2-453,0-2 434,-2 0-142,22-25-142,18-14 362,67-58-678,44-37 713,-122 100 2753,-61 58-8989,-5 4 9589,-8 6-3998,-109 179 382,12-17 52,-66 90-294,36-51 242,90-133 125,60-89-211,-1 1 303,1 0-341,1 1 135,2-2 55,10-10-367,105-112-926,16-4 6251,-144 138-10408,10-8 7281,-1 0-1947,1 1 87,1 0-29,0 1 0,0 0-1,0 1 4,12-5-35,-23 10 106,0 1-133,1 0 74,-1 0-16,0 0 4,1 0-6,-1 0 4,1-1-2,-1 1 4,1 0-6,-1 0 4,0 0-1,1 0-1,-1 0 4,1 0-6,-1 0 4,1 1-2,-1-1 4,0 0-6,1 0 4,-1 0-2,1 0 4,-1 0-6,0 1 4,1-1-1,-1 0-1,0 0 4,1 1-6,-1-1 4,0 0-2,1 1 4,-1-1-21,1 15 331,-14 22-914,12-34 696,-24 51 478,-2-1-1071,-2-2 634,-16 21-301,-111 141 828,47-67-1637,90-123 1384,14-18-162,1 0-415,-1 0 149,1 1 18,1-1 3,-1 1-7,1 0 8,-1 1 6,5-7-41,-1 1 57,1-1-35,-1 0 12,1 0-3,0 0-3,-1-1 7,1 1-8,-1 0 7,1 0-3,-1 0-3,1 0 7,-1 0-8,1-1 7,-1 1-3,1 0-3,-1 0 7,1-1-8,-1 1 8,1 0-8,-1-1 7,0 1-3,1-1-3,-1 1 7,0 0-8,1-1 13,18-14-44,155-146-570,-127 119 2368,-20 19-3402,1 1 2182,0 1-576,27-14 266,-54 35-695,0-1 684,0 0-218,0 0 0,0 1-8,1-1 8,-1 1-8,0-1 8,0 1-8,1 0 8,-1-1-8,0 1 8,0 0-8,1 0 8,-1 0-8,0 0 8,1 0-8,-1 0 8,1 0-15,-1 0 40,-1 1-60,0-1 41,1 1-9,-1-1-1,0 1-1,1-1 4,-1 0-6,0 1 4,1-1-1,-1 1-1,0 0 4,0-1-6,0 1 4,1-1-1,-1 1-1,0-1 4,0 1-6,0-1 4,0 1-1,0 0-1,0-1 4,0 1-6,0-1 4,0 1-1,-1-1-1,1 1 4,0 0-19,-2 7 135,-1 0-317,1 0 293,-2-1-99,-2 7-84,-19 32 345,-1 0-500,-3-1 320,-10 8-156,-103 123 788,118-149-2294,-24 20 2785,50-46-1307,0-1-17,0 0 109,0 1 15,0-1 0,0 0 0,0 0 1,0 0-4,-1 0 6,1 0-4,0-1 1,0 1 0,2-1 15,28-16-428,0-2 1194,-1-1-1164,-2-2 383,0-1 1,15-15 379,3-2-3056,-32 27 7996</inkml:trace>
  <inkml:trace contextRef="#ctx0" brushRef="#br1">908 7980 64,'-134'200'5046,"79"-120"-19680,40-59 28389,9-12-17632,-1 0 3673,1 0 117,0 1 87,1 0 3,0 2-51,30-32-71,149-175-171,-143 157 1821,2 2-3018,2 1 1898,8-4 53,-42 37-1447,1 1 1556,0-1-625,0 1 49,0 0 3,0 0 3,0 0-6,0 0 3,0 0 3,0 0-7,0 1 8,0-1-7,0 1 3,1-1 3,-1 1-6,0 0 3,1 0 58,-3 0-179,1 0 192,-1 0-77,1 0 5,0 0 1,-1 1 0,1-1 1,-1 0-4,1 0 6,-1 1-4,1-1 1,-1 0 1,1 1-4,-1-1 6,1 0-4,-1 1 1,1-1 1,-1 1-4,0-1 6,1 1-4,-1-1 1,0 1 1,1 0 5,-1 0 3,1 1-49,-1-1 65,0 1-28,1-1 6,-1 1-3,0-1-3,0 1 6,0 0-3,0-1-3,0 1 7,-1-1-8,1 1 7,0 0-28,-4 13 319,-1 0-811,0 0 766,0-1-253,-2 0 8,0 1-8,-1-2-238,-52 82 1440,39-64-3384,-128 187 4170,146-214-3433,-2 4 2487,-1 0-1252,1 0 87,-1 0 127,-1-1 0,1 0 1,-1-1-4,-1 1 6,0 0 176,7-7-625,1 0 797,0 1-434,-1-1 80,1 0 4,-1 0-2,1 1 4,0-1-6,-1 0 3,1 0 3,-1 0-6,1 0 3,-1 0 3,1 0-6,-1 0 4,1 0-2,0 0 4,-1 0-6,1 0 3,-1 0 3,1 0-6,-1 0 3,1 0 3,-1 0-6,1 0 4,-1 0-2,1 0 4,0-1-6,-1 1 3,1 0 3,-1 0-6,1-1 3,-1 1 89,-3-5-1223</inkml:trace>
  <inkml:trace contextRef="#ctx0" brushRef="#br1">999 762 272,'8'10'511,"0"2"-1532,-1-1 1529,0 1-505,-1 1-3,0-1-3,-1 1 6,3 12-515,4 20 1662,4 32-2045,-8-39 1470,7 64-1892,-5 0 3121,-2 102-1992,0-4-1896,-1-47 3955,-5-119-1042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41:55.0000000"/>
    </inkml:context>
    <inkml:brush xml:id="br0">
      <inkml:brushProperty name="width" value="0.1" units="cm"/>
      <inkml:brushProperty name="height" value="0.1" units="cm"/>
      <inkml:brushProperty name="color" value="#00B050"/>
    </inkml:brush>
    <inkml:brush xml:id="br1">
      <inkml:brushProperty name="width" value="0.05" units="cm"/>
      <inkml:brushProperty name="height" value="0.05" units="cm"/>
      <inkml:brushProperty name="color" value="#00B050"/>
    </inkml:brush>
  </inkml:definitions>
  <inkml:trace contextRef="#ctx0" brushRef="#br0">958 719 856,'-11'-6'4922,"-3"-4"-15096,13 8 11633,0 1 6458,0-1-12043,1 1 4130,-1-1-8,1 1 8,-1-1-8,1 1 8,-1-1-8,1 0 8,0 1-8,0-1 8,0 0-477,4-40 2779,-1 13-5028,-4 8 2459,0 0 2084,-1 1-2491,-2-1 670,-2-11-1173,-2 4 4001,-1 1-4968,-1 1 2623,-2 0-482,0 0-2,-3-2-482,4 11 1633,0-1-1998,-1 2 1031,0 0-184,-2 0 1,0 1 0,0 1 0,-2 0 0,1 1 0,-2 0 1,0 2-4,0 0 6,-1 1-4,0 1 1,-6-2-180,-1 1 692,0 1-997,0 1 640,-1 1-158,0 1 3,0 2 3,0 0-7,-5 2-144,10 3 479,0 0-542,1 2 240,0 0-26,0 1-6,0 1 4,0 1-2,0 1 4,1 1-6,0 0 3,1 2 3,0 0-6,1 1 3,0 0 3,0 2-6,-5 5-26,13-8 116,0-1-171,1 1 111,0 0-27,1 1 0,0 0 0,1 0 0,0 0 0,1 1 0,-2 5-27,-1 5 191,1 0-410,1 1 353,1 0-103,-1 15-118,6-27 421,0 0-585,1 0 359,0 0-77,1-1-8,0 1 8,1-1-8,0 1 8,1-1-8,0 0 8,0 0-8,1-1 8,5 8-92,1 0 378,0-1-612,1 0 438,1-1-112,0 0-8,1-1 8,3 1-127,7 5 364,0-2-361,1 0 120,1-2 0,24 11 0,-2-5 0,1-3 0,1-1 0,30 5 0,-24-6 0,-7-4 0,-18-5 0,-1 1 0,20 10 0,-8-1 0,39 11 0,-74-26-13,2-2-264,-10-12-8189,0 6 29420,0 1-43036,4-2 49214</inkml:trace>
  <inkml:trace contextRef="#ctx0" brushRef="#br0">955 614 880,'-5'1'1853,"-10"1"-2506,15-2-8388,0-1 21670,-1 1-17416,1 0 4784,0 0 6,0 0-4,-1 0 2,1 0-4,0-1 6,0 1-4,-1 0 1,1 0 1,0-1-4,0 1 6,0 0-4,-1 0 2,1-1-4,0 1 6,0 0-4,0 0 1,0-1 1,0 1-4,0 0 6,0-1-4,0 1 2,0 0-4,-1 0 6,1-1-4,0 1 2,0 0-4,1-1 6,-1 1-4,0 0 1,0-1 1,0 1-4,0 0 6,0 0-4,0-1 2,0 1-4,0 0 6,1-1-4,-1 1 2,0 0-4,0 0 6,0-1-4,0 1 1,1 0 1,-1 0-4,0 0 6,0-1-4,1 1 2,-1 0-122,6-8 2817,-6 7-10021,1 1 14367,-1-1-9336,1 0 2294,-1 0 3,1 0-6,-1 1 3,0-1 3,1 0-6,-1 0 3,0 0 3,0 0-6,1 0 3,-1 0 3,0 0-6,0 0 3,0 0 3,0 0-7,0 0 8,-1 0-173,2-9 1872,0 0-4609,1 0 4276,0 0-1370,3-9-1370,3-16 5231,-2 9-8045,1 0 6450,0 0-2840,8-14 25,3-4 1876,-7 13-2358,2 1 1312,1 1-307,2 0 23,16-24-194,-25 43 748,0 1-1054,1-1 652,1 1-146,0 1-4,0-1 1,0 2 0,1-1 0,0 1 1,1 1-4,-1 0 6,8-3-156,-7 4 497,0 0-575,1 1 268,-1 1-33,1 0-8,0 0 8,0 1-8,0 1 8,0 0-8,0 0 8,0 1-8,3 1-33,-5 1 130,0-1-161,-1 1 82,1 1-14,-1 0-1,1 0 4,-1 1-6,0 0 4,0 1-1,-1 0 0,1 0-1,-1 1 4,0 0-6,2 3-10,3 2 51,-1 1-71,-1 1 40,0 0-4,-1 0-4,0 1 2,-1 0-4,-1 1 6,2 3-14,6 16 79,-3-10-151,-1 1 86,-2 1 17,2 9-88,-7-13 342,-2 0-612,-1 0 473,0 0-135,-2 0-3,-1 11-126,1 1 543,-1-22-930,0-1 831,0 0-397,-1 1 82,-1-1 0,0 0 0,-1 0 0,0 0 0,0-1 0,-1 1 0,-1-1 0,-3 6-69,2-8 207,0 1-207,-1-1 69,1 0 0,-2-1 1,1 0-4,-1 0 6,0-1-4,0 0 1,-2 0 0,-17 9 0,-1-1 0,-17 5 0,-109 46 0,-12-5 0,128-46 0,1 0 0,0-1 0,-4-1 0,23-5-187,16-5 645,0-1-813,0 0 439,0 0-84,0 0 0,0 0 0,0 0 0,0-1 0,-1 1 0,1-1 0,-3 0 103,6-1-3770,0-4 10992,0 5-13753,1-1 7332,14-2 7892,-5-1-14280</inkml:trace>
  <inkml:trace contextRef="#ctx0" brushRef="#br0">2816 1749 112,'0'0'1111,"0"0"-3241,0 0 3116,-13 9 8527,15-12-38511,-1-1 58494,1 0-39472,-1 1 9972,1-1 8,-1 0-8,0 0 8,-1 0-8,1 0 8,-1 0-8,0 0 8,0 0-8,0 0 8,0-3-829,0 2 2740,0-20-2792,0 0 177,-2 0 1185,0 1-486,-2-1 4,-6-22-761,1 23 2904,0 1-4172,-1 0 2664,-6-7-1276,6 13 2014,-1 1-2221,-1 0 950,0 1-105,-1 1 0,-1-1 0,-2 0-105,-2 1 388,0 1-535,0 1 328,-2 1-79,1 1 3,-1 0 3,-1 1-6,-4 0-69,-29-14 338,42 19-690,1 0 767,-1 0-456,0 1 114,0 1-1,0 0 0,-1 1-1,1 0 4,0 1-6,-1 0 4,1 1-1,0 0-1,-9 3-6,0 1 40,0 0-75,1 1 60,0 1-18,1 1-3,0 1 6,0 0-4,-1 3-14,8-6 51,1 1-64,1 0 36,0 0-8,0 1-3,0 1 6,1 0-3,0 0-3,1 1 6,0 0-3,0 0-3,1 0 6,1 1-3,-1 1-3,0 2 1,2-1 19,-1 0-37,1 0 25,1 0-2,0 1-3,1-1-3,1 1 7,0 0-8,1 0 7,0 0-3,1 0-3,1 10-2,4-4 20,0 1-23,1-1 8,1 0 0,1-1 0,1 1 0,0-1 0,-1-7 0,0 0 0,1 0 0,0-1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3439,5 9 24964,5 4-45984,2-2 22924</inkml:trace>
  <inkml:trace contextRef="#ctx0" brushRef="#br0">2854 1770 432,'0'-1'342,"0"0"-1027,0 0 1030,0-1-348,0 1 3,0 0 3,-1-1-6,1 1 3,0 0 3,-1 0-7,1 0 8,0-1-7,-1 1 3,0 0 3,1 0-6,-1 0 3,0 0 3,1 0-6,-1 0 3,0 0 3,0 0-7,0 0 8,0 0-349,0 0 1459,1-1-2314,-1 1 1629,0-1-429,1 0 0,-1 1-1,1-1 4,0 0-6,-1 0 4,1 1-1,0-1 0,0 0 0,0 0 0,0 1 0,0-1-1,1-1-425,3-26 4045,11-25-7243,14-25 68,-17 46 6584,-4 12 236,2 1-5256,0 0 1680,0 0 312,2 1 0,5-5-512,-9 12 1655,1 1-1894,0 1 873,1-1-125,1 2 3,-1-1 3,1 2-6,1-1 3,0 1 3,0 1-125,2 1 469,-1 1-681,1 1 440,0 0-105,1 1-2,-1 0 4,3 1-115,4-2 404,-5 1-607,-1 1 509,1 0-257,-1 1 66,1 1-3,0 0-3,0 1 6,-1 1-4,1 0 2,-1 1-4,0 1 6,0 1-3,0 0-3,11 5-7,-11-3 41,0 1-57,0 0 35,-1 1-12,7 6-2,-14-10 23,0 1-35,-1 0 20,0 0 1,0 1-8,-1 0 8,1 0-8,-2 0 8,1 0-8,2 6 1,0 3 51,0 1-128,-1 0 117,-1 0-38,-1 0 4,0 0-6,-2 1 4,0 0-2,0-1 4,-2 1-6,0 0 4,-1 0-2,-1-1 4,-3 12-43,-32 130 882,35-153-3170,1 1 4610,-1-1-3042,0 0 763,-1 0-3,1 0-3,-1 0 6,-1-1-3,1 1-3,-1-1 7,0 1-8,0-1 7,0 0-3,-1-1-3,1 1 6,-1-1-3,0 0-3,-1 0 6,-2 1-14,-13 7 84,-1 0-190,-1-1 173,0-1-60,-5 0-45,-2 1 166,-14 5-211,0-3 136,-4-1-56,-254 53 14,167-39 0,128-24 0,-21 1 0,25-3 0,14-14-6261,-6-11 6924,-5 14 29850,0 4-65514</inkml:trace>
  <inkml:trace contextRef="#ctx0" brushRef="#br0">3528 321 340,'-16'-3'7931,"15"1"-31250,0 1 46164,0-1-30302,0 0 7457,0 0 1,0 0-4,1 0 6,-1 0-4,1 1 1,-1-1 0,1 0 1,0-2-478,0-3 2110,0 0-3472,0 0 2521,1-1-681,2-5-686,1-21 2913,-5 29-5215,-1-1 5011,1 1-2603,-1 0 576,-1-1 4,1 1-2,-1 0 4,0 1-6,0-1 4,0 0-2,0 1 4,-1 0-6,0 0 3,0 0 3,0 0-6,-5-3-275,-15-16 1661,21 20-4038,0-1 4933,0 1-3007,0 0 732,-1 0-4,1 0 1,-1 0 1,0 0-4,-3-1-93,-7-3 427,9 5-801,1 0 811,-1 0-446,1 0 105,-1 0 3,0 1-6,-1-1-28,-13-1 166,10 1-365,0 0 413,0 1-239,1 0 56,-1 0 0,0 1 0,0 0 0,0 1-15,-13 1 51,1 2-63,1 0 33,-1 1-7,1 2 4,-1 0-6,2 1 4,-3 1-7,18-6 21,0-2-25,0 1 9,1 0 2,-1 0 2,1 0-6,-1 0 3,1 1 3,0-1-7,0 1 8,0 0-7,1 0 3,-1 0 3,1 0-6,-1 0 3,0 3-2,2-4 16,0 0-33,0 1 29,1-1-13,-1 1 3,1-1 3,0 0-7,0 1 8,0-1-7,0 1 3,0-1 3,0 1-7,1-1 8,-1 1-8,1-1 8,0 2-14,1 2 64,1-1-139,0 1 124,0-1-39,1 0-1,1 2-35,-2-2 127,1 0-161,-1 0 86,0 0-17,0 1 4,0 0-6,-1 0 4,0 0-17,19 41 107,-9-23-121,-6-12-129,1 0 283,0 0-134,0-1 10,1 0 0,1-1 0,0 0 0,0 0 0,1-1 0,1 0 0,-1 0 0,1-1 0,1-1 0,0 0-153,11 5 639,0-1-998,1-2 689,0 0-174,22 4-184,14 5 597,60 25-756,-112-40 502,1-1-230,-1 0 78,0 0-10,1 0 0,-1-1 0,5 0-18,-12-1 58,-1 0-68,0 0 26,0-10-1370,0-10-218,-6 8 6659,1-1-5394,2 10 5517</inkml:trace>
  <inkml:trace contextRef="#ctx0" brushRef="#br0">3584 297 800,'-6'3'1373,"-16"4"-1543,21-7-7485,1 0 17983,-1 0-14204,1 0 3876,-1 0 0,0 0 0,1-1 0,-1 1 0,1 0 0,-1 0 0,1-1 0,-1 1 0,1 0 0,-1-1 0,1 1 0,-1 0 0,1-1 0,0 1 0,-1-1 0,1 1 0,0-1 0,-1 1 0,1-1 0,0 1 0,0-1 0,-1 1 0,1-1 0,0 1 0,0-1 0,0 0 0,0 1 0,0-1 0,-1 1 0,1-1 0,0 0 0,0 1 0,1-1 0,-1 1 0,0-1 0,0 1 0,0-1-73,0-13 1734,0 8-5384,-1-1 6478,2 1-3375,-1-1 620,1 1 0,0-1 0,0 1 0,1-2-895,7-15 3019,10-31-2723,-16 45-1873,1 0 5192,0 0-3597,0 1 874,1-1 6,0 1-3,1 0-3,5-6-414,-4 6 1397,1 1-1682,-1 0 843,1 0-141,1 1 0,-1 0 0,1 0 0,0 1 0,0 0 0,5-1-141,-6 4 508,1 0-678,-1 0 396,0 1-85,1 0 0,-1 1 0,1 0 0,-1 0 0,8 2-85,8 1 442,1 2-815,8 2 455,-28-6 418,1 1-679,-1-1 303,0 1-42,0-1 7,0 2-8,1-1 8,-2 0-8,1 1 8,0 0-8,-1 0 8,1 0-8,-1 1 8,0 0-8,0 0 8,0 0-8,-1 0 8,3 3-46,-4-3 148,0 0-199,0 0 120,0 0-27,0 0 1,-1 0-4,0 0 6,0 1-4,0-1 1,0 0 1,-1 1-4,0-1 6,0 0-4,0 1 1,0-1 1,0 0-4,-1 1 6,0-1-4,0 0 1,0 1 0,-1-1 1,1 0-4,-1 0 6,0 0-4,-1 1-26,-24 42 736,-19 26-2701,33-56 4048,-1 1-2892,-1-2 924,0 0-85,-1 0-3,-7 4-94,-33 23 296,-2-3-328,-3-1 126,49-34-706,10-6 941,7-5-289,8-2-4830,6-6 21384,-13 5-25976</inkml:trace>
  <inkml:trace contextRef="#ctx0" brushRef="#br1">197 184 640,'0'0'74,"0"0"-222,0 0 222,0 0-74,0 0-1,0 0 4,0 0-6,0 0 4,1 0-1,-1 0 0,0 0 0,0 0 0,0 0 0,0 0-1,0 0 4,0 0-6,0 0 4,0 0-1,0 0 0,0 0 0,1 0 0,-1 0-1,0 0 4,0 0-6,0 1 4,0-1-1,0 0 0,0 0 0,0 0 0,0 0 0,0 0-1,0 0 4,0 0-6,0 0 4,0 0-1,0 1 0,0-1 0,0 0 0,0 0 0,0 0-1,0 0 4,0 0-6,0 0 4,0 0-1,0 0 0,0 0 0,0 1 0,0-1-1,0 0 4,0 0-6,0 0 4,0 0-1,0 0 0,0 0 0,0 0 0,0 0 0,0 0-1,-1 0 4,1 1-6,0-1 4,0 0-1,0 0 0,0 0 0,0 0 0,0 0-74,0 0 271,0 0-369,0 0 221,-1 0-49,1 0 1,0 0-4,0 0 6,0 0-4,0 0 2,0 0-4,0 0 6,-1 0-4,1 0 2,0 0-4,0 0 6,0 0-4,0 0 1,0 0 1,0 0-4,-1 0 6,1 0-4,0 0 2,0 0-4,0 0 6,0 0-4,0 0 1,0 0 1,0 0-4,-1 0 6,1 0-4,0 0 2,0 0-4,0 0 6,0 0-4,0-1 2,0 1-4,0 0 6,0 0-4,0 0 1,0 0 1,-1 0-4,1 0 6,0 0-4,0-1 2,0 1-4,0 0 6,0 0-4,0 0 1,0 0 1,0 0-4,0 0 6,0 0-4,0-1 2,0 1-4,0 0 6,0 0-4,0 0 2,0 0-4,0 0 6,0 0-4,0-1 1,1 1 1,-1 0-4,0 0 6,0 0-4,0 0 2,0 0-4,0 0-43,0 0 531,0 0-1294,0 0 1176,0 0-371,0 0 2,13 9 2220,-11-5-9131,-1 1 14128,0-1-9726,-1 1 2514,1-1-4,-1 0 1,1 1 0,-2-1 0,1 1 1,0-1-4,-1 1 6,0-1-4,-1 5-97,-1 20 683,0 0-1587,0 0 1642,-2 0-763,-1 0 120,-2-1 3,0 0 3,-7 11-269,12-31 838,0 0-925,1 0 398,0 0-45,0 1 1,0 1-49,2-10 155,0 0-185,0 0 98,0 0-20,0 0 0,0 0 7,0 0-27,0 0 34,2-1-34,0 0 52,-1 0-49,1 0 20,-1 0-4,0 0 1,1 0 0,-1 0 1,0-1-4,1 1 6,-1 0-4,0-1 1,0 1 1,0-1-4,0 0-4,7-8 29,4-2-83,0-1 155,0-1-142,-1 0 52,-1 0-7,-1-1 3,0 0 3,1-4 35,16-35-575,7-28 1946,-21 51-2892,3-9 2168,5-18-682,-18 50-282,-5 18 524,-1 4-339,-6 24 348,2 0-766,1 1 781,2 11-555,-8 39 1041,4-31-1446,2 0 952,2 59-444,7-99 586,0-18-782,1-11 455,5-24-129,2 0 296,1 1-389,2 0 146,1 1 0,1 1 0,13-19 85,-1 3-323,-1 0 459,17-50-221,-42 93-132,2-5 160,-2 8 81,0 7-177,-1 26-25,-1 0 223,-1-1-172,-1 1 41,-2-1 4,-1 0-6,-1 0 4,-4 7-18,-3 0 106,2 1-216,2 1 183,-4 34-114,12-64 186,1-6-218,0 0 114,1 0-30,-1 0 7,1 0-1,-1 0-1,1 0 4,0 1-6,0-1 4,0 0-1,1 0-1,-1 0 4,1 1-18,0-4 62,-1 0-90,0-29 369,11-8-1579,3 0 2794,1 1-2144,12-20 841,26-51-881,-47 93 1372,10-23-1217,-1-1 648,-1-5-162,-11 36 15,0 8-38,2 18 30,2 28 73,0 93 94,-6 33-996,-1-104 1809,-8-27-1495,8-41 565,0-1 70,0-1-204,0-1 92,0 1-16,1 0 2,-1 0 2,0 0-4,-1 0 6,1 0-4,0 0 2,0 0-4,0 0 6,-1 0-3,1 0-3,0 0 6,-1 0-4,1 0-19,-3-11 28,18-63-682,23-64 2828,-12 41-4429,-21 76 3187,-4 18-1059,-1-1 183,1 1-31,0 0-2,0 0-6,1 0 4,1-2 2,-1-1-32,-2 8 101,0 1-141,0-1 93,0 1-27,0-1 7,0 1-8,0-1 8,0 1-8,0-1 8,1 0-8,-1 1 7,0-1-3,1 1-3,0 0 6,2 13 31,-3 15-96,1 7 63,-3 0 43,-1 10-87,-2 3 182,3 0-343,2 15 207,0-26 209,3 11-382,-3-49 198,2 0 18,-1 0-77,-1-1 43,5-18 54,-3 7-393,0-1 741,1 1-576,0-1 159,0 1 7,2 0-8,0-2 60,-2 6-179,9-23 185,-3 4-23,2 1-80,0 0 50,2 0-9,14-21 30,-20 33-125,5-3 206,-12 16-139,0 0-14,0 0 59,0 0-11,0 0-1,0 24-7,-3 261 195,6-220-787,16-84 1281,3-38-1333,-2-2 1276,1-13-726,9-28-451,-13 46 1017,-2-2-473,0-14 194,-15 70-769,5-26 859,-2-1-259,1-18-16,-4 45-55,0 0 107,1 1-98,0 0 53,-1 0-13,1-1 0,-1 1 0,1 0 0,-1 0 0,1 0 0,-1 0 0,0 0 0,1 0-1,-1 0 4,0 0-6,0 0 4,1 0-1,-1 0 0,0 0 0,0 0 0,0 0 0,-1 1 1,3 24 99,-3 57-82,-2 0-359,-7 15 242,-5 84 895,12-164-1581,-3 33 1324,6-51-904,0 0 570,0 0-273,0 0 62,0 0 13,0 0-16,0 0 9,0 0 10,0 0 2,8-24 104,8-8-583,-3-1 1000,0 0-728,-2-1 191,-2-1 7,-1 0-3,2-24 55,-2 2-297,-4 26 575,1 1-498,1-1 182,3-2 97,-5 20-349,-3 9 382,0 1-187,0-1 55,0 0-15,0 1 0,1-1 1,0 1-4,-1-1 6,1 1-4,1 0 1,-1 0 0,0 0 1,2-1-9,-2 2 30,-1 1-46,0-1 33,1 1-9,-1-1 0,0 0 0,0 0 0,1 1 0,-1-1 0,-1 0 0,1 0 0,0 0 0,0 0 0,-1 0 0,1-2-9,-1 4 48,5-7-57,-3 3-98,2 13 276,2 13-105,-1 1-262,-2-1 304,2 18-164,-3 33 293,-4 0-481,-2 0 350,-11 54-190,8-80 391,3 0-603,1 7 307,3-53 228,0 0-366,0 0 154,0 0-17,0 1 4,0-1-6,0 0 4,0 0-2,0 0 4,0 0-6,0 0 4,0 0-2,1 0 4,-1 0-6,0 0 4,1 0-2,-1 0 4,1-1-6,-1 1 4,1 0-2,0 0 4,-1 0-6,1 0-12,0-1 58,0 0-81,0 0 49,-1 0-11,1-1-1,0 1 4,-1 0-6,1 0 4,0-1-1,-1 1 0,1 0 0,0-1 0,-1 1 0,1-1 0,-1 1-1,1-1 4,-1 1-6,1-1 4,-1 1-1,1-1 0,-1 1 0,1-1 0,-1 0-11,6-7 24,-1 0-5,0-1-19,-1 1 12,2-4 7,2-12-208,-2-1 576,0-1-559,-1 1 180,0-20 190,7-33-720,12-64 873,-14 69-182,19-67 72,25-25-1050,-52 164 1485,0 9-1041,-1 24 586,0-7-305,2 32 203,-2 0-266,-3 0 242,-9 52-287,9-95 645,-11 121 73,5 58-2864,8-193 4776,0 0-3271,0 0 864,0 0-30,0 0 21,2-3-68,1-1 145,-1 1-124,0 0 33,-1-1 3,1 0 3,-1 1-6,1-1 4,-1 0-2,0 0 4,0-2-8,2-5-106,77-267-719,-27 106 3864,-28 95-5972,-14 50 3676,-11 27-807,0 0 354,0 0-389,0 0 101,0 0 3,0 0 3,0 0-7,0 0 8,0 0-8,0 0 8,0 1-7,0-1 3,0 0 3,0 0-7,0 0 8,0 0-8,0 0 8,0 0-7,1 0 3,-1 0 3,0 0-7,0 0 8,0 0-8,0 0 8,0 0-7,0 0 3,0 0 3,0 0-7,0 0 8,0 0-8,0 0 8,0 0-7,0 0 3,0 0 3,1 0-7,-1 0 8,0 0-8,0 0 8,0 0-7,0 0 3,0 0 3,0 0-7,0 0 8,0 0-7,0 0 3,0 0 3,0-1-7,0 1 8,0 0-8,0 0 8,0 0-7,0 0 3,0 0 3,0 0-7,0 0 8,0 0-8,1 0 8,-1 0-7,0 0 3,-2 18-11,-3 49 162,2 27-529,2-31 1002,-8 47-1553,4-61 1791,1 0-1226,3 2 364,4-49-1216,-9-4 2132,5 3 3656,-1-1-11370,1 0 9371,0 0-2576,-1 0 6,1 0-3,0 0-3,0-1 6,-1 1-3,1 0-3,0 0 6,0-1-3,-1 1-3,1-1 6,0 1-3,0-1-3,0 0 6,0 1-4,0-1 2,0 0-4,0 0 6,0 0-3,0 0-3,0 0 6,0 0-3,0 0 387,-6-8-3098</inkml:trace>
  <inkml:trace contextRef="#ctx0" brushRef="#br1">3223 97 568,'11'2'3869,"-11"-2"-15334,1 0 22788,0 0-15050,0 0 3728,-1 0-4,1 0 6,0 0-4,0 0 1,-1 0 0,1 0 1,0 0-4,-1 0 6,1-1-4,0 1 1,-1 0 0,1 0 1,0-1-4,-1 1 6,1 0-4,0-1 1,-1 1 1,1-1-4,-1 1-136,30-11 3162,-29 10-11332,-1 1 16423,1 0-10801,0-1 2687,-1 1 1,1 0-4,-1 0 6,1 0-4,0 0 1,-1 0 0,1 0 1,-1 0-4,1 0 6,0 0-4,-1 0 1,1 0 1,-1 0-4,1 0 6,0 0-4,-1 0 1,1 1 0,-1-1 1,1 0-4,-1 1 6,1-1-4,0 0 1,-1 1 0,1-1 1,-1 0-4,0 1 6,1-1-4,-1 1 1,1-1 1,-1 1-4,0-1 6,1 1-4,-1-1 1,0 1 0,0-1 1,1 1-4,-1 0 6,0-1-4,0 1 1,0-1 0,1 1-53,4 41 1518,-4 13-4449,1-31 3980,-2 0 369,0-1-2154,-2 1 789,-4 20-357,4-32 1128,1 0-1243,0 1 532,1-1-63,1 7-53,-1 1 300,5-23-498,1-6 131,25-69 263,13-56 82,-34 110-285,-9 21-141,1 0 291,-1 0-80,1-1-6,-1 1-1,0 0 0,0-1 0,-1 1-1,1-1 4,0 0-4,0-7-29,2 16 157,4 21-275,-3 9 156,-2 1 56,-1 0-88,-2 0 27,-1 0-4,-2 4-43,2-26 153,2 0-194,0 0 103,2 13-36,0 13 128,-2-36-309,1 0 347,-1 0-185,1 0 33,0 1 8,1-1-8,-1 0 8,1 0-8,0 1-21,1-7 135,-1 1-248,0-1 193,0 0-55,1 0 0,-1-1 0,0 1-1,-1 0 4,1-1-6,0 1 4,0-2-56,26-36-148,-15 19 861,-2-1-1144,0 0 571,5-20 141,7-14-794,7-18 1143,-30 73-914,0 1 437,0 0-87,0 1-12,0-1-2,0 0 7,0 0-8,0 0 7,0 0-3,1 0-3,-1 0 6,0 0-3,0 0-3,0 0 6,0 0-3,0 0-3,0 0 6,0 0-3,0 0-3,1 0 6,-1 0-3,0 0-3,0 0 6,0 0-3,0 0-3,0 0 6,0 0-3,0 0-3,0 0 6,1 0-3,-1 0-3,0 0 6,0 0-3,0 0-3,0 0 6,0 0-3,0 0-3,0 0 6,0 0-3,0 0-3,0 0 6,1-1-3,-1 1-3,0 0 5,1 5-24,1 6 92,-1 0-144,-1-1 101,0 1-27,0-1-3,-1 1 6,0 1-5,0-6 14,-4 64 137,2 8-659,3-77 1048,16-47-550,-8 27-553,83-213 741,-86 217 883,-2 8-2335,5 21 1711,-4-2-423,0-1-50,-1 1 60,-1-1-22,1 7-20,2 9 28,-4-19 52,-1-7-121,0 0 65,0 0 4,1 0-8,-1 1 0,0-1 0,0 0 0,1 0 0,-1 0 0,1 0 0,-1 0 0,1 0 1,-1 1-4,1-1 6,0 0-4,0 0 2,-1 0-7,0-1 18,0 0-9,1-4-35,0 1 63,0 0-40,0 0 9,0 0 1,1 0-4,-1 0 6,1 0-4,1-1-2,6-15-5,31-99 21,-37 116-113,-1-1 309,0 1-322,1-1 116,0 1-4,-1 0 1,1 0 0,0 0 0,0 0 1,1 0-4,-1 1 6,0 0-4,2-1 137,-27 24-12473,13-16 47014,1-1-67343</inkml:trace>
  <inkml:trace contextRef="#ctx0" brushRef="#br1">2250 1331 816,'-1'0'255,"1"0"-765,-1 1 765,1-1-255,-1 0 0,1 1 0,-1-1 1,1 1-4,0-1 6,-1 1-4,1-1 1,-1 1 0,1-1 0,0 1 0,-1-1 0,1 1 0,0-1 0,0 1 0,0 0 0,-1-1 0,1 1 0,0-1 0,0 1 1,0 0-4,0-1 6,0 1-4,0-1 1,0 1 0,0 0 0,0-1 0,0 1 0,1-1 0,-1 1-255,3 31 2547,-1-21-6965,1 42 8947,-1 1-6696,-3-1 3206,-3 9-2496,-12 78 5446,10-88-6328,6-51 3400,0-1-1011,0 0 185,5-27 463,8-7-2001,1 0 3308,12-17-2243,-1 1 59,1-8 841,-1 0-522,12-48 244,-32 90-397,-3 8 387,1 0-106,-2 0-14,1 1-2,-1-1 6,1-3-11,-2 10 25,0 18-5,-4 90 437,-6 11-1940,0-5 3473,7 38-3221,3-151 762,0 0 1838,0 0-1980,0 0 634,0 0-21,0 0 12,0 0-16,0 0 17,0 0 2,0 0-16,8-26 58,37-105-2143,20-100 7977,-61 211-11630,-2 7 7698,1 1-2031,1 0 102,0 0-23,4-10 2,-4 17 98,-2 11-390,-1 1 545,5 43-2,-1 0-903,-3 0 971,-2 1-321,-3-1-1,-5 33-359,-16 76 2128,19-106-4711,36-118 3851,-6 14 682,-3-1-2447,-3-1 768,-2 0 63,10-54 722,-19 52-2102,-8 54 2139,0 1-764,0 1 27,4 77 339,-2-52-1031,-1-1 1103,-1 1-449,-2 15-245,-13 150 2016,11-148-5346,4-27 6857,4-24-4090,1-8-422,0 1 3098,1-1-2603,1 1 776,1 0 0,7-9 302,4-12-1430,-18 34 2977,22-41-3909,1 0 3635,17-20-1550,-41 63-1152,0 0 1693,0-1-570,0 1 7,0 0-4,1 0 2,-1 0-4,0 0 6,0-1-4,0 1 2,0 0-4,0 0 6,1 0-4,-1 0 1,0 0 1,0 0-4,0-1 6,1 1-4,-1 0 2,0 0-4,0 0 6,0 0-4,1 0 2,-1 0-4,0 0 6,0 0-4,0 0 1,1 0 1,-1 0-4,0 0 6,0 0-4,0 0 2,1 0-4,-1 0 6,0 0-4,0 0 2,0 1-4,1-1 6,-1 0-4,0 0 1,0 0 1,0 0-4,0 0 6,1 0-4,-1 1 2,0-1-4,0 0 6,0 0-4,0 0 2,0 0-4,1 1 6,-1-1-4,0 0 1,0 0 1,0 0-4,0 1 6,0-1-4,0 0 2,0 0-4,0 0 6,0 1-4,0-1 2,0 0-4,0 0 7,6 27 49,-2 33 48,-7-8 154,-5 35-2180,2-36 5075,1 35-6276,21-100 5873,-2-8-5406,-1 0 4951,0-1-3183,5-17 1272,10-17-1764,-11 25 3366,67-135-3628,-55 101 3242,-28 63-3196,-1 1 2310,1 0-755,0 0 44,1 0 0,-1 0 0,0 0 0,1 0 1,-1 0-4,1 0 6,-1 1-4,2-1-1,-3 2 7,0 0-8,0 0 1,0 0 6,0 0-8,0 0 8,0 0-7,0 0 3,0 1 3,0-1-7,0 0 8,0 0-8,0 0 8,0 0-8,0 0 8,0 0-8,0 0 8,1 0-8,-1 1 8,0-1-8,0 0 8,0 0-8,0 0 8,0 0-8,0 0 8,0 0-8,0 0 8,1 0-8,-1 0 8,0 0-8,0 0 8,0 0-8,0 0 8,0 0-8,0 0 8,1 0-8,-1 0 8,0 0-8,0 0 8,0 0-8,0 0 8,0 0-8,0 0 8,1 0-8,-1 0 8,0 0-8,0 0 8,0 0-8,0 0 8,0 0-7,0 0 3,0 0 3,0 0-7,1-1 8,-1 1-8,0 0 8,0 0-8,0 0 6,1 6 8,2 15 122,-1 0-424,-1 0 440,-1 0-145,0 0-4,-4 20-159,-1 37 978,4-54-2358,-1-1 2805,-1 0-1646,-1 4 264,2-11 428,2-13-652,0 0 550,0 0-275,0 0 70,0 0-8,-1-1 7,0 1-3,1 0-3,-1 0 7,0-1-8,0 1 8,0 0-8,-1-1 7,1 1-23,1-3 89,0 0-146,0 0 108,0 0-27,0 0-14,0 0 16,1-4-51,1-1 109,0 1-87,0 0 23,0 0 0,1 0 0,0 0-1,1-1-64,7-11 53,47-89-2161,30-80 9361,-68 140-14815,-11 28 10581,-2-1-3333,0 0 493,0-1-111,2-13 28,-9 31-94,0 0 88,0 1-18,0-1-11,0 0 8,0 1-7,0-1 3,0 0 3,0 1-7,0-1 8,1 1-7,-1-1 3,0 0 3,1 1-7,-1-1 8,0 1-7,1-1 3,-1 1 3,0-1-7,1 1 8,-1-1-7,1 1 3,-1 0 3,1-1-10,-1 2 18,1-1-19,-1 0 10,1 1-3,-1-1 4,0 1-6,1-1 4,-1 1-1,0-1 0,0 1 0,1 0-1,-1-1 4,0 1-6,0-1 4,0 1-1,0-1 0,0 1 0,0 0 0,0-1-1,0 1 4,0-1-6,0 1 4,0 0-1,0 0-2,-3 64 612,-4 0-1823,-2 0 1816,-2 0-600,-10 20-610,-10 77 2656,29-143-4879,4-18 4849,3-11-2916,191-401-2726,-166 343 15477,-24 60-23658,-2 9 15606,1 16-3644,-1-3-479,-1-2 544,0 0-215,-1 1-40,0 0 32,-1-1 0,-1 1-1,0 0 4,0 0-6,-1-1 4,-1 2-144,-6 28 981,-1-1-2085,-3 4 1247,-2 7 1351,4-14-2536,-7 32 1798,15-62-1075,1-7 801,1 0-399,-1 0 14,1 0 50,0 0-8,-1 0 8,1 0-8,0 0 8,0 0-7,0 0 3,0 0 3,0 0-7,0 0 8,0 0-8,0 0 8,0 0-8,0 0 8,0 0-8,1 0 8,-1 0-7,0-1 3,1 1 3,-1 1-13,12-24-751,11-62-1518,-11 28 5928,3 12 287,-12 30-4771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1862 0 688,'-2'3'446,"-1"0"-893,0 0 449,0-1-3,0 1 0,0-1 3,0 0-3,0 0 0,-1 0 3,1-1-4,-3 2-442,-13 7 1309,-225 183 956,38-28-5736,-199 154 5873,72-55-3140,-173 144 2734,476-383-3189,14-14 2618,2 2-978,-1 0-4,1 0 0,-8 12-40,22-24 86,0-1-49,0 0 5,-1 0 0,1 0-3,0 0 4,0 0-4,0 0 4,0 0-4,0 0 3,0 1 0,0-1-3,0 0 4,0 0-4,0 0 4,0 0-4,0 0 4,0 0-4,0 1 3,0-1 0,0 0-3,0 0 4,0 0-4,0 0 4,0 0-4,0 0 3,0 1 0,0-1-3,0 0 4,0 0-4,0 0 4,0 0-4,0 0 4,1 0-4,-1 0 3,0 0 0,0 1-3,0-1 4,0 0-4,0 0 4,0 0-4,0 0 4,0 0-4,0 0 3,1 0 0,-1 0-3,0 0 4,0 0-4,0 0 4,0 0-4,0 0 3,0 0 0,1 0-3,-1 0 4,0 0-4,0 0 4,0 0-4,0 0 4,0 0-4,0 0 3,1 0 0,-1 0-3,0 0 4,0 0-4,0 0 1,16-2 78,17-6-168,165-67-70,118-68 456,315-170-2597,-322 157 5779,-158 85-4034,65-17-24,163-41 316,-305 110 505,-72 20-347,-6 5 82,-7 6 55,-148 127 50,-7-7-188,-4-8 108,-7-6 0,-97 43-177,-242 138 589,369-202-512,4 7-34,-45 48-238,164-131 799,-14 11-462,1 3 14,-21 25-56,57-59 152,1-1-74,0 0 1,-1 1-4,1-1 3,0 0 0,-1 1-3,1-1 4,0 1-4,-1-1 3,1 0 0,0 1-3,0-1 3,0 1 0,-1-1-3,1 1 4,0-1-4,0 1 3,0-1 0,0 1-3,0-1 4,0 1-4,0-1 3,0 1 0,0-1-3,0 1 4,0-1-1,10 2-48,20-9 99,25-16-47,-1-2-17,-2-2 12,3-5 26,0 1-84,448-226-239,11 20 539,-303 141 32,358-143-1471,144-68 2086,-660 283 602,-31 14-2834,1 0 1317,-2-2 24,1 0 3,4-5-6,-16 10 121,-20 16-188,-20 16 125,-163 114 207,158-116-1149,-116 73 1570,-19 0-1026,-25 15 614,-269 195-219,14 22-282,436-317 276,-242 176 135,-111 83-202,16 19 109,342-281-614,-24 21 952,1 0-493,2 2 71,1 2-4,-16 24-77,43-55 164,1 1-90,-1-1 5,1 0 0,0 1 0,0-1 0,0 1 0,0-1 0,0 1 0,0-1 0,1 1-1,-1-1 3,1 1-3,0 0 1,0-1 0,0 1 0,0 0 0,0 0-5,1-1 13,-1-1-11,1 0 2,0 1 3,0-1-3,0 1 1,0-1-1,0 0 3,0 0-3,0 0 0,0 0 3,0 0-3,1 0 1,-1 0-1,0 0 3,1 0-3,-1 0 1,1-1-1,-1 1 3,1 0-3,-1-1 0,1 0 3,-1 1-3,1-1 1,-1 0-1,1 0 3,0 0-3,-1 0 1,1 0-1,0 0 0,14 0 17,0-1-31,0 0 17,0-1-4,-1-1 4,8-2-17,79-26 55,-80 24-90,950-357 129,-21-53-303,-549 237 250,339-141-752,140-62 795,206-129-2243,-997 465 9074</inkml:trace>
  <inkml:trace contextRef="#ctx0" brushRef="#br0">6043 320 836,'-45'28'4520,"-10"3"-13560,-32 18 14308,-119 87-5435,-92 57-415,-797 440 1002,564-320-2146,-99 53 3206,494-293-2129,-821 452 1841,-471 299-1673,1307-754-829,-242 148 2315,351-210-894,-19 12-187,29-19 152,0 1-117,1-1 41,-1 0 0,1 0 0,-1 1 0,1-1-1,0 1 3,-1 0-3,1-1 1,0 1 0,0 0 0,0-1 0,0 3 10,1-4-24,0 1 18,0-1-3,0 0-3,1 1 4,-1-1-4,0 1 4,0-1-4,0 0 4,1 1-4,-1-1 3,0 0 0,1 1-3,-1-1 4,0 0-4,1 1 4,-1-1-4,0 0 4,1 0-4,-1 1 3,0-1 0,1 0-3,-1 0 4,1 0-4,-1 0 4,1 1-4,-1-1 3,0 0 0,1 0-3,-1 0 4,1 0-4,-1 0 4,1 0-4,-1 0 4,1 0-4,-1 0 3,1-1 3,18 1-48,16-6 101,-1-2-74,0-1 17,0-1 1,11-7 20,2 0-73,607-243-301,-644 256 1149,721-335-1294,-124 54 572,337-122-566,-145 63 724,195-66 141,17 44-474,92 22 867,-1085 339-1543,161-46 673,2 7 218,25 5 10,-190 36-252,-5 1 131,0 0-2,0 1 0,1 1-3,-1 0 3,0 0-1,8 2 5,-19-2-10,1 0 5,0 0-1,0 0 3,0 0-3,0 0 0,-1 0 3,1 0-3,0 1 1,0-1-1,0 0 3,-1 1-3,1-1 1,0 1-1,-1-1 3,1 1-3,0-1 0,-1 1 3,1-1-3,0 1 1,-1 0-1,1-1 3,-1 1-3,1 0 0,-1-1 3,0 1-3,1 0 1,-1 0 0,0 0 0,0 0 1,0 1-2,0-1 1,0 0-1,0 0 3,-1 0-3,1 1 1,-1-1-1,1 0 3,0 0-3,-1 0 1,0 0-1,1 0 3,-1 0-3,0 0 1,0 1-1,-6 6 12,0 0-20,-1-1 7,0 0 4,-2 1-14,7-5 27,-58 44 57,-2-3-149,-9 2-1,-138 75 343,181-105-605,-447 231 1057,40-21-1140,-847 436 1080,335-179-2261,898-457 1739,-1104 570 1612,-304 183-2824,1280-680 100,-47 27 2050,-14 22-1408,194-115 559,39-25-192,11-5-50,14-6 15,53-21 4,-2-3 4,34-20 11,133-75-14,-129 64-42,672-314-270,17 38 405,-238 102 170,424-172-810,13 35 925,258-39-286,-699 252 119,166-9 689,-706 162-1980,243-41 998,-201 37 234,0 3-223,0 2 71,30 4 21,-75-1-48,0 0 25,0 1 2,-1 0-3,1 1 1,7 2 1,-17-4 0,0-1-4,0 1 5,0 0-3,-1 0 1,1-1-1,0 1 3,0 0-3,-1 1 0,1-1 3,0 0-3,-1 0 1,1 1-1,-1-1 3,0 1-3,1-1 0,-1 1 3,0-1-3,0 1 1,0 0-1,0 0 3,0 0-3,-1-1 1,1 1-1,0 0 3,-1 0-3,0 0 0,1 0 3,-1 0-3,0 0 1,0 0-1,0 0 3,0 0-3,0 0 0,-1 0 3,1 0-3,-1 2-1,-1 3 13,-1 0-19,0 0 7,-1-1 0,0 1 3,0-1-4,0 0 4,0 0-4,-1 0 4,0 0-4,-4 2-6,-12 12 69,-1-1-112,-4 0-3,24-17 110,-70 49 206,-2-3-528,-65 31 0,-168 70 1133,217-107-1892,-481 230 2410,-638 286-1555,737-360-1965,-385 166 3746,15 25-2101,729-333 168,-702 352 956,776-388-882,8-5 390,1 1-124,0 1-18,-5 6 14,34-22-30,0-1 19,0 1-5,0 0 3,1-1-1,-1 1 1,0 0-3,0 0 3,1-1-1,-1 1 1,0 0-3,1 0 3,-1 0-1,1 0 1,-1 0-3,1 0 5,0 0-6,0-1 4,0 0 0,0 1-3,0-1 3,0 0-1,0 0 0,1 1 1,-1-1-3,0 0 3,0 0-1,0 0 0,0 1 1,1-1-3,-1 0 3,0 0-1,0 0 0,0 1 1,1-1-3,-1 0 3,0 0-1,0 0 1,1 0-3,-1 1 3,0-1-1,0 0 0,1 0 1,-1 0-3,0 0 3,0 0-1,1 0 0,-1 0 1,0 0-3,1 0 4,3 0-7,1 0 10,-1 0-6,0 0 0,1 0 3,-1-1-3,3 0 4,94-26-72,-1-5 135,23-13 0,-28 10-183,655-253-117,104-38-84,1354-357-3605,-2175 674 13787,7-2-15329,0 2 5593,13 0 124,-53 8-506,1 1 254,0 0 2,0-1-3,-1 1 1,1 0 0,0 0-1,0 0 3,0 0-3,0 0 1,-1 0 0,1 0-1,0 0 3,0 0-3,0 0 1,-1 1 0,1-1 0,0 0-1,0 0 3,-1 1-3,1-1 1,0 1 0,0-1-1,-1 0 3,1 1-3,0 0 2,-1 0 6,0 0-14,0 0 5,0-1 3,-1 1-1,1 0 1,0 0-3,-1 0 3,1-1 0,0 1-3,-1 0 3,1 0-1,-1-1 1,1 1-3,-1 0 3,1-1 0,-1 1-3,0-1 3,1 1-1,-1 0-8,-38 29 479,-78 43 1400,-42 15-7002,-129 55 9791,-67 37-7046,138-54 2368,-59 55-240,-192 163 1400,459-337-1820,-119 96 1068,104-81-513,0 1 190,2 1-65,-19 25 2,36-43-12,1 1 12,0-1-6,0 1 3,0 0-1,1 0 0,0 0 1,0 1-3,1 0 6,1-6-6,1 0 0,-1 1 4,1-1-3,0 0 0,0 1 3,0-1-3,0 0 0,0 0 3,1 1-3,-1-1 1,1 0-1,-1 0 3,1 1-3,0-1 0,0 0 3,0 0-3,0 0 0,0 0 3,0 0-3,1 0 1,-1-1-1,1 1 3,-1 0-3,1-1 0,-1 1 3,1-1-3,0 1 0,0-1 3,0 0-4,7 4 4,-1-1-4,0 0 4,1-1-3,0 0 0,0 0 3,0-1-3,0 0 0,0-1 3,0 0-3,9 0 0,18-1 0,0-1 4,6-3-3,-27 3-3,89-11-21,65-18 78,101-32-152,-172 38 198,401-103-3743,38-37 10909,-258 66-14496,-470 194 14661,-158 63-10097,-482 228-2247,748-347 10232,-398 203-12170,378-188 16730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208 31 628,'2'2'4804,"1"-1"-13540,0-3 12506,1-1-3608,-1 1-162,1 0 0,0 0 0,-1 0 0,1 1 0,0-1 0,0 1 0,0 0-1,0 0 3,0 0-3,3 0-709,59 0 3928,-5-1-7474,23-5 6917,0 4-3574,8 4-760,-22 0 3662,215 1-1592,-39 9-1848,-200-10 1913,-26 1-192,0-2-264,0 0-6,18-4-9,4 0 106,-38 3-246,-2 1 61,-2 5 263,0-4-119,0 26-138,-10 53 435,3-19-795,-17 109 604,18-124-482,2-14 520,1 0-152,1 5-79,-1 0 133,3-37-234,-1 1 192,1-1-60,0 0 0,-1 1 0,1-1 0,-1 0 0,1 1 0,-1-1 0,1 0 0,-1 0 0,1 1 0,-1-1 0,1 0 0,-1 0 1,1 0-3,-1 0 3,1 0-1,-1 0 0,1 0 0,-1 0 0,1 0 0,-1 0 0,1 0 0,-1 0 0,1 0 0,-1 0 0,0 0-12,-23-3-53,15 2 210,-36 2-211,7 0 74,0-2-17,-28-5 4,36 4 16,0 0-18,0 2 7,-9 2-7,-21 0 5,-9 1 33,-1 3-54,-30 9 12,-61 6 34,31-15-176,95-14 382,34 8-288,3 2 17,0 0 56,0 0-15,0 1 3,-1-1-3,1 1 1,-1-1 0,1 1-1,-1 0 3,0-1-3,0 1 1,0 0 0,-1 0-1,1 0 3,-1 0 27,14 56 155,1 31-310,-6-38 57,-2 1 50,0 51-302,-1 15 846,9 45-741,-12-133 43,-3-31 285,-25-40-7600,8 11 17482,1 0-12426,1 0 2431,-9-29 5194,14 27-11882</inkml:trace>
  <inkml:trace contextRef="#ctx0" brushRef="#br0">42 34 56,'2'2'4506,"5"9"-11869,-9 17 10415,0-1-3248,-6 21-1646,-2 17 5755,3 54-3096,6 50-8661,1-105 12868,0 168-2699,-2-175-5300,-8 32 1682,7-57 3523,-2 35-1194,4 49-4170,1-67 5227,9 124-2170,-9-98-287,36-67 883,15-11-1622,0-2 1779,40-9-956,0 1 635,-45 3-480,-35 7 168,-1 0-37,1 1-4,0 0-4,10 1-14,26-5-7,-45 6 105,7 0-123,0 0 41,0-1-1,0 0 0,0 0 3,0-1-7,-9 1-51,0 1 116,-1 0-59,1 0-3,0 0 3,-1 0 0,1 0-3,0-1 3,0 1-1,-1 0 1,1 0-3,0-1 3,0 1 0,0 0-3,-1 0 3,1-1 0,0 1-3,0 0 3,0 0-1,0-1 1,0 1-3,-1 0 3,1-1 0,0 1-3,0 0 3,0-1-1,0 1 1,0 0-3,0-1 3,0 1 0,0 0-3,0 0 3,0-1 0,0 1-3,0 0 3,0-1-1,1 1 1,-1 0-3,0-1 3,0 1 0,0 0-3,0 0 3,0-1 0,1 1-3,-1 0 3,0-1-1,0 1 1,0 0-3,1 0 3,-1 0 0,0-1-3,0 1 3,1 0-1,-1 0 1,0 0-3,1 0 3,-1 0 0,0-1-3,1 1 3,-1 0 0,0 0-3,0 0 3,1 0-1,-1 0 61,-26-12-5750,-75-7 1920,81 12 26432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208 31 628,'2'2'4804,"1"-1"-13540,0-3 12506,1-1-3608,-1 1-162,1 0 0,0 0 0,-1 0 0,1 1 0,0-1 0,0 1 0,0 0-1,0 0 3,0 0-3,3 0-709,59 0 3928,-5-1-7474,23-5 6917,0 4-3574,8 4-760,-22 0 3662,215 1-1592,-39 9-1848,-200-10 1913,-26 1-192,0-2-264,0 0-6,18-4-9,4 0 106,-38 3-246,-2 1 61,-2 5 263,0-4-119,0 26-138,-10 53 435,3-19-795,-17 109 604,18-124-482,2-14 520,1 0-152,1 5-79,-1 0 133,3-37-234,-1 1 192,1-1-60,0 0 0,-1 1 0,1-1 0,-1 0 0,1 1 0,-1-1 0,1 0 0,-1 0 0,1 1 0,-1-1 0,1 0 0,-1 0 1,1 0-3,-1 0 3,1 0-1,-1 0 0,1 0 0,-1 0 0,1 0 0,-1 0 0,1 0 0,-1 0 0,1 0 0,-1 0 0,0 0-12,-23-3-53,15 2 210,-36 2-211,7 0 74,0-2-17,-28-5 4,36 4 16,0 0-18,0 2 7,-9 2-7,-21 0 5,-9 1 33,-1 3-54,-30 9 12,-61 6 34,31-15-176,95-14 382,34 8-288,3 2 17,0 0 56,0 0-15,0 1 3,-1-1-3,1 1 1,-1-1 0,1 1-1,-1 0 3,0-1-3,0 1 1,0 0 0,-1 0-1,1 0 3,-1 0 27,14 56 155,1 31-310,-6-38 57,-2 1 50,0 51-302,-1 15 846,9 45-741,-12-133 43,-3-31 285,-25-40-7600,8 11 17482,1 0-12426,1 0 2431,-9-29 5194,14 27-11882</inkml:trace>
  <inkml:trace contextRef="#ctx0" brushRef="#br0">42 34 56,'2'2'4506,"5"9"-11869,-9 17 10415,0-1-3248,-6 21-1646,-2 17 5755,3 54-3096,6 50-8661,1-105 12868,0 168-2699,-2-175-5300,-8 32 1682,7-57 3523,-2 35-1194,4 49-4170,1-67 5227,9 124-2170,-9-98-287,36-67 883,15-11-1622,0-2 1779,40-9-956,0 1 635,-45 3-480,-35 7 168,-1 0-37,1 1-4,0 0-4,10 1-14,26-5-7,-45 6 105,7 0-123,0 0 41,0-1-1,0 0 0,0 0 3,0-1-7,-9 1-51,0 1 116,-1 0-59,1 0-3,0 0 3,-1 0 0,1 0-3,0-1 3,0 1-1,-1 0 1,1 0-3,0-1 3,0 1 0,0 0-3,-1 0 3,1-1 0,0 1-3,0 0 3,0 0-1,0-1 1,0 1-3,-1 0 3,1-1 0,0 1-3,0 0 3,0-1-1,0 1 1,0 0-3,0-1 3,0 1 0,0 0-3,0 0 3,0-1 0,0 1-3,0 0 3,0-1-1,1 1 1,-1 0-3,0-1 3,0 1 0,0 0-3,0 0 3,0-1 0,1 1-3,-1 0 3,0-1-1,0 1 1,0 0-3,1 0 3,-1 0 0,0-1-3,0 1 3,1 0-1,-1 0 1,0 0-3,1 0 3,-1 0 0,0-1-3,1 1 3,-1 0 0,0 0-3,0 0 3,1 0-1,-1 0 61,-26-12-5750,-75-7 1920,81 12 26432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683 0 476,'-156'206'6125,"-19"24"-17589,59-97 16647,24-30-4691,-23 42-1794,110-139 2313,1-1-1038,1 0 10,-1 0 16,1 0 1,0 0-1,1 1 3,-2 4-67,3-9 141,1-1-88,0 0 11,0 0 3,0 0-3,0 0 1,0 0-1,0 1 3,0-1-3,0 0 0,0 0 3,0 0-3,0 0 1,0 0-1,0 1 3,1-1-3,-1 0 1,0 0-1,0 0 3,0 0-3,0 0 1,0 0-1,0 1 3,0-1-3,0 0 0,0 0 3,0 0-3,1 0 1,-1 0-1,0 0 3,0 0-3,0 0 1,0 0-1,0 1 3,1-1-3,-1 0 0,0 0 3,0 0-3,0 0 1,0 0-1,0 0 3,1 0-3,-1 0 1,0 0-1,0 0 3,0 0-3,0 0-11,12-2 462,12-6-670,-23 7-634,50-23 2473,0-2-2603,42-30-17,-42 25 2154,256-166-1479,96-92 525,-332 238-263,2 2 104,2 3-39,2 4 37,-76 41-81,-1 1 48,1 0-6,-1-1 1,1 1-1,-1 0 3,1-1-3,-1 1 1,1 0 0,-1 0-1,1-1 3,0 1-3,-1 0 1,1 0 0,-1 0-1,1 0 3,0 0-3,-1 0 1,1 0 0,-1 0-1,1 0 3,0 0-3,-1 0 1,1 0-1,0 0 3,-1 1-3,1-1 1,0 0 3,-1 1-8,0-1 8,1 1-5,-1 0 3,0-1 0,0 1-3,0 0 4,0-1-4,0 1 3,0 0 0,1 0-3,-2-1 4,1 1-4,0 0 3,0-1 0,0 1-3,0 0 4,0-1-4,-1 2 5,-16 37 7,14-35-35,-36 68 41,-4-3-19,-30 35 1,-110 128-28,76-99 91,-193 273 237,262-352-895,20-31 861,2 1-257,1 1-9,1 0 4,-1 5-52,15-30 107,0 0-65,-1 1 8,1-1 0,0 0 0,0 1 0,0-1 0,-1 0 0,1 1 0,0-1 0,0 1 0,0-1 1,0 0-3,0 1 3,0-1-1,0 1 0,0-1 0,0 0 0,0 1 0,0-1 0,0 1 0,0-1 0,0 0 0,1 1 1,-1-1-3,0 1 3,0-1-1,0 0 0,1 1 0,-1-1 0,0 0 0,0 1 0,1-1 0,-1 0-8,1 0 39,0 1-54,0-1 23,0 0 0,0 0 0,0 0 0,0 0 0,0 0 0,0 0 0,0 0 0,0-1 0,0 1 0,-1 0 0,1 0 0,0-1 0,0 1-23,35-17 606,-35 16-1690,29-16 1944,-2-1-1127,-1-1 290,3-4-303,76-68 874,-44 36-1040,187-149 276,194-117 914,-274 210-1223,-144 99 734,-15 11-272,-9 2 121,-1-1-180,0 1 101,0-1-4,0 0 4,1 1-3,-1-1 0,0 1 3,0-1-3,0 0 0,0 1 3,0-1-4,0 1 4,0-1-3,0 1 0,0-1 3,0 0-4,0 1 4,0-1-3,0 1 0,-1-1 3,1 1-3,0-1 0,0 0 3,0 1-4,-1-1 4,1 1 0,-6 9-26,1 1 45,-2-1-21,0-1 0,0 1 0,-6 4 21,-46 46-105,41-43 196,-136 139-171,-105 140 93,148-158 5,-213 281 17,318-410-342,3-6 451,0 1-162,0-1-5,1 1 3,0 0-1,0 0 1,0 0-3,0 0 3,0 0-1,1 0 1,0 1-16,1-5 33,0 0-22,0 1 5,0-1-3,0 0 3,0 0 0,0 0-3,0 1 3,0-1 0,0 0-3,0 0 3,0 1 0,0-1-3,0 0 3,1 0 0,-1 0-3,0 1 3,0-1 0,0 0-3,0 0 3,0 0 0,1 0-3,-1 0 3,0 1 0,0-1-3,0 0 3,1 0 0,-1 0-3,0 0 3,0 0 0,1 0-3,-1 0 3,0 0 0,0 1-3,0-1 3,1 0 0,-1 0-3,0 0-1,13-3 128,13-9-196,15-13-37,-1-2 167,-1-2-61,4-6-110,107-100 193,-23 20-24,69-47-51,46-20-61,-33 49-53,-202 129 356,4-3-405,0 0 197,0 2-38,0-1-3,1 1 0,0 1 3,11-4 54,-22 8-117,-1 0 65,1 0-4,-1-1 0,1 1 0,-1 0 0,1 0 0,-1 0 0,1 0 0,-1 0 0,1 0 0,-1 0 0,1 0 0,-1 0 0,1 0 0,-1 1 0,1-1 0,-1 0 0,1 0 0,-1 0 0,1 0 0,-1 1 0,1-1 0,-1 0 0,1 1 0,-1-1 0,0 0 0,1 0 0,-1 1 0,1-1 0,-1 1 0,0-1 0,0 0 0,1 1 0,-1-1 0,0 1 4,1 0-15,-1 1 18,0-1-8,0 1 3,0-1-3,0 1 0,0-1 3,0 1-3,0 0 1,-1-1-1,1 1 3,-1 0 4,-2 7-50,-1 0 80,0 0-34,-3 5 34,-35 51-253,-3-1 396,-12 9 3,49-63-367,-347 389 191,177-207 88,-15 38-284,181-214 293,-83 110-16,71-91-200,2 1 131,-10 25-108,32-61 182,-1 0-96,1 1 6,0-1-3,-1 1 1,1-1-1,0 1 3,0 0-3,-1-1 0,1 1 3,0-1-3,0 1 0,0-1 3,0 1-3,0-1 0,0 1 3,0 0-3,0-1 1,0 1-1,0-1 3,0 1-3,0-1 0,1 1 3,-1-1-3,0 1 0,0-1 3,1 1-6,-1-1 11,1 0-11,-1 0 4,1 1-1,0-1 3,-1 0-3,1 0 1,0 0 0,-1 0 0,1 0-1,0 0 3,-1 0-3,1 0 1,-1-1 0,1 1-1,0 0 3,-1 0-3,1 0 1,-1-1 0,1 1 0,0 0-4,30-17 130,17-18-222,-1-2 70,2-5-122,55-43 334,96-64-293,263-201-82,-447 337 714,88-67-909,-80 64 584,1 0-282,1 1 80,11-4 59,-36 18-118,2 0 65,-1 0-3,0 0-1,0 1 0,0-1 0,0 1 0,0-1 0,1 1 0,-1 0 1,0-1-3,1 1 3,-1 0-1,0 0 0,0 1 0,1-1 0,1 1 6,-3-1-14,0 1 11,0-1-5,0 1 3,0-1-1,0 1 0,0 0 0,0 0 1,0-1-3,-1 1 3,1 0-1,0 0 0,-1 0 0,1 0 1,0 0-3,-1 0 3,1 0-1,-1 0 0,1 0 0,-1 0 1,0 0-3,0 0 3,1 0-1,-1 0 0,0 0 1,0 0-3,0 0 3,0 0-1,0 0 0,-1 0 0,1 0 1,0 0-3,-1 1 5,-1 11-11,-1 0 14,-1-1-7,0 1 3,-1 0-3,-1-1 1,-3 6 6,-15 21-30,-8 9 60,-41 50-56,-6-3 22,-17 11 0,4-5 213,-43 65-649,115-139 684,8-12-291,1 0 48,1 1-6,0 0 0,1 0-3,1 0 3,-1 6-25,9-22 52,-1 1-33,1-1 7,0 1-3,-1 0 0,1-1 3,0 1-4,0-1 4,0 1-3,0 0 0,0-1 3,0 1-3,0 0 0,0-1 3,0 1-4,0 0 4,0-1-3,0 1 0,0 0 3,0-1-3,1 1 0,-1-1 3,0 1-4,1 0 4,-1-1-3,0 1 0,1-1 3,-1 1-3,1-1 0,-1 1 3,1-1-3,-1 1 0,1-1 3,-1 1-4,1-1 4,0 0-3,-1 1 0,1-1 3,0 0-3,-1 0 0,1 1 3,0-1-4,-1 0 4,1 0-3,0 0 0,0 0 3,-1 0-3,1 0 0,0 0 3,-1 0-4,1 0 4,0 0-3,0 0 0,-1 0 3,1 0-3,0 0-3,6-1 35,0-1-58,-1 1 28,1-1-3,0 0 4,1-1-31,20-8 115,0-2-144,0 0 59,-1-2-3,6-5-55,102-74 151,-87 59-184,27-19 117,96-67-54,-120 89 111,1 2-115,28-12 102,-71 38-161,0-1 110,1 1-20,-1 1 0,1-1 0,0 2 0,0-1 0,1 1 0,-1 1 0,0-1 0,1 2 0,1-1 20,-10 1-40,0 1 19,0-1 2,-1 0-1,1 1 0,-1-1 1,1 1-3,0-1 3,-1 1-1,1 0 0,-1 0 1,1-1-3,-1 1 3,0 0-1,1 0 0,-1 0 0,0 0 1,0 1-3,0-1 3,0 0-1,0 0 0,0 1 1,0-1-3,0 0 3,0 1-1,-1-1 0,1 1 1,-1-1-3,1 1 3,-1-1-1,0 1 0,1-1 1,-1 1-3,0-1 3,0 3 0,0 3 9,0 1-21,-1-1 12,0 1-3,0-1 3,-1 0-1,-1 7-11,-8 15 62,-1-1-91,-1 0 40,-10 14-40,-54 80 147,63-100-227,-29 39 97,-2-3 98,-3-1-74,-2-1 0,-4-3-3,-1-3 4,-17 10 59,12-15-1330,-2-2 2477,-2-3-1209,-60 28 1207,79-45-4592,-1-3 5567,-27 8-3,53-22-5220,-1 0 3906,1-1-865,-1-1 1,0-1 0,0-1 0,0 0 0,-11-1 862,-15-4-3052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683 0 476,'-156'206'6125,"-19"24"-17589,59-97 16647,24-30-4691,-23 42-1794,110-139 2313,1-1-1038,1 0 10,-1 0 16,1 0 1,0 0-1,1 1 3,-2 4-67,3-9 141,1-1-88,0 0 11,0 0 3,0 0-3,0 0 1,0 0-1,0 1 3,0-1-3,0 0 0,0 0 3,0 0-3,0 0 1,0 0-1,0 1 3,1-1-3,-1 0 1,0 0-1,0 0 3,0 0-3,0 0 1,0 0-1,0 1 3,0-1-3,0 0 0,0 0 3,0 0-3,1 0 1,-1 0-1,0 0 3,0 0-3,0 0 1,0 0-1,0 1 3,1-1-3,-1 0 0,0 0 3,0 0-3,0 0 1,0 0-1,0 0 3,1 0-3,-1 0 1,0 0-1,0 0 3,0 0-3,0 0-11,12-2 462,12-6-670,-23 7-634,50-23 2473,0-2-2603,42-30-17,-42 25 2154,256-166-1479,96-92 525,-332 238-263,2 2 104,2 3-39,2 4 37,-76 41-81,-1 1 48,1 0-6,-1-1 1,1 1-1,-1 0 3,1-1-3,-1 1 1,1 0 0,-1 0-1,1-1 3,0 1-3,-1 0 1,1 0 0,-1 0-1,1 0 3,0 0-3,-1 0 1,1 0 0,-1 0-1,1 0 3,0 0-3,-1 0 1,1 0-1,0 0 3,-1 1-3,1-1 1,0 0 3,-1 1-8,0-1 8,1 1-5,-1 0 3,0-1 0,0 1-3,0 0 4,0-1-4,0 1 3,0 0 0,1 0-3,-2-1 4,1 1-4,0 0 3,0-1 0,0 1-3,0 0 4,0-1-4,-1 2 5,-16 37 7,14-35-35,-36 68 41,-4-3-19,-30 35 1,-110 128-28,76-99 91,-193 273 237,262-352-895,20-31 861,2 1-257,1 1-9,1 0 4,-1 5-52,15-30 107,0 0-65,-1 1 8,1-1 0,0 0 0,0 1 0,0-1 0,-1 0 0,1 1 0,0-1 0,0 1 0,0-1 1,0 0-3,0 1 3,0-1-1,0 1 0,0-1 0,0 0 0,0 1 0,0-1 0,0 1 0,0-1 0,0 0 0,1 1 1,-1-1-3,0 1 3,0-1-1,0 0 0,1 1 0,-1-1 0,0 0 0,0 1 0,1-1 0,-1 0-8,1 0 39,0 1-54,0-1 23,0 0 0,0 0 0,0 0 0,0 0 0,0 0 0,0 0 0,0 0 0,0-1 0,0 1 0,-1 0 0,1 0 0,0-1 0,0 1-23,35-17 606,-35 16-1690,29-16 1944,-2-1-1127,-1-1 290,3-4-303,76-68 874,-44 36-1040,187-149 276,194-117 914,-274 210-1223,-144 99 734,-15 11-272,-9 2 121,-1-1-180,0 1 101,0-1-4,0 0 4,1 1-3,-1-1 0,0 1 3,0-1-3,0 0 0,0 1 3,0-1-4,0 1 4,0-1-3,0 1 0,0-1 3,0 0-4,0 1 4,0-1-3,0 1 0,-1-1 3,1 1-3,0-1 0,0 0 3,0 1-4,-1-1 4,1 1 0,-6 9-26,1 1 45,-2-1-21,0-1 0,0 1 0,-6 4 21,-46 46-105,41-43 196,-136 139-171,-105 140 93,148-158 5,-213 281 17,318-410-342,3-6 451,0 1-162,0-1-5,1 1 3,0 0-1,0 0 1,0 0-3,0 0 3,0 0-1,1 0 1,0 1-16,1-5 33,0 0-22,0 1 5,0-1-3,0 0 3,0 0 0,0 0-3,0 1 3,0-1 0,0 0-3,0 0 3,0 1 0,0-1-3,0 0 3,1 0 0,-1 0-3,0 1 3,0-1 0,0 0-3,0 0 3,0 0 0,1 0-3,-1 0 3,0 1 0,0-1-3,0 0 3,1 0 0,-1 0-3,0 0 3,0 0 0,1 0-3,-1 0 3,0 0 0,0 1-3,0-1 3,1 0 0,-1 0-3,0 0-1,13-3 128,13-9-196,15-13-37,-1-2 167,-1-2-61,4-6-110,107-100 193,-23 20-24,69-47-51,46-20-61,-33 49-53,-202 129 356,4-3-405,0 0 197,0 2-38,0-1-3,1 1 0,0 1 3,11-4 54,-22 8-117,-1 0 65,1 0-4,-1-1 0,1 1 0,-1 0 0,1 0 0,-1 0 0,1 0 0,-1 0 0,1 0 0,-1 0 0,1 0 0,-1 0 0,1 0 0,-1 1 0,1-1 0,-1 0 0,1 0 0,-1 0 0,1 0 0,-1 1 0,1-1 0,-1 0 0,1 1 0,-1-1 0,0 0 0,1 0 0,-1 1 0,1-1 0,-1 1 0,0-1 0,0 0 0,1 1 0,-1-1 0,0 1 4,1 0-15,-1 1 18,0-1-8,0 1 3,0-1-3,0 1 0,0-1 3,0 1-3,0 0 1,-1-1-1,1 1 3,-1 0 4,-2 7-50,-1 0 80,0 0-34,-3 5 34,-35 51-253,-3-1 396,-12 9 3,49-63-367,-347 389 191,177-207 88,-15 38-284,181-214 293,-83 110-16,71-91-200,2 1 131,-10 25-108,32-61 182,-1 0-96,1 1 6,0-1-3,-1 1 1,1-1-1,0 1 3,0 0-3,-1-1 0,1 1 3,0-1-3,0 1 0,0-1 3,0 1-3,0-1 0,0 1 3,0 0-3,0-1 1,0 1-1,0-1 3,0 1-3,0-1 0,1 1 3,-1-1-3,0 1 0,0-1 3,1 1-6,-1-1 11,1 0-11,-1 0 4,1 1-1,0-1 3,-1 0-3,1 0 1,0 0 0,-1 0 0,1 0-1,0 0 3,-1 0-3,1 0 1,-1-1 0,1 1-1,0 0 3,-1 0-3,1 0 1,-1-1 0,1 1 0,0 0-4,30-17 130,17-18-222,-1-2 70,2-5-122,55-43 334,96-64-293,263-201-82,-447 337 714,88-67-909,-80 64 584,1 0-282,1 1 80,11-4 59,-36 18-118,2 0 65,-1 0-3,0 0-1,0 1 0,0-1 0,0 1 0,0-1 0,1 1 0,-1 0 1,0-1-3,1 1 3,-1 0-1,0 0 0,0 1 0,1-1 0,1 1 6,-3-1-14,0 1 11,0-1-5,0 1 3,0-1-1,0 1 0,0 0 0,0 0 1,0-1-3,-1 1 3,1 0-1,0 0 0,-1 0 0,1 0 1,0 0-3,-1 0 3,1 0-1,-1 0 0,1 0 0,-1 0 1,0 0-3,0 0 3,1 0-1,-1 0 0,0 0 1,0 0-3,0 0 3,0 0-1,0 0 0,-1 0 0,1 0 1,0 0-3,-1 1 5,-1 11-11,-1 0 14,-1-1-7,0 1 3,-1 0-3,-1-1 1,-3 6 6,-15 21-30,-8 9 60,-41 50-56,-6-3 22,-17 11 0,4-5 213,-43 65-649,115-139 684,8-12-291,1 0 48,1 1-6,0 0 0,1 0-3,1 0 3,-1 6-25,9-22 52,-1 1-33,1-1 7,0 1-3,-1 0 0,1-1 3,0 1-4,0-1 4,0 1-3,0 0 0,0-1 3,0 1-3,0 0 0,0-1 3,0 1-4,0 0 4,0-1-3,0 1 0,0 0 3,0-1-3,1 1 0,-1-1 3,0 1-4,1 0 4,-1-1-3,0 1 0,1-1 3,-1 1-3,1-1 0,-1 1 3,1-1-3,-1 1 0,1-1 3,-1 1-4,1-1 4,0 0-3,-1 1 0,1-1 3,0 0-3,-1 0 0,1 1 3,0-1-4,-1 0 4,1 0-3,0 0 0,0 0 3,-1 0-3,1 0 0,0 0 3,-1 0-4,1 0 4,0 0-3,0 0 0,-1 0 3,1 0-3,0 0-3,6-1 35,0-1-58,-1 1 28,1-1-3,0 0 4,1-1-31,20-8 115,0-2-144,0 0 59,-1-2-3,6-5-55,102-74 151,-87 59-184,27-19 117,96-67-54,-120 89 111,1 2-115,28-12 102,-71 38-161,0-1 110,1 1-20,-1 1 0,1-1 0,0 2 0,0-1 0,1 1 0,-1 1 0,0-1 0,1 2 0,1-1 20,-10 1-40,0 1 19,0-1 2,-1 0-1,1 1 0,-1-1 1,1 1-3,0-1 3,-1 1-1,1 0 0,-1 0 1,1-1-3,-1 1 3,0 0-1,1 0 0,-1 0 0,0 0 1,0 1-3,0-1 3,0 0-1,0 0 0,0 1 1,0-1-3,0 0 3,0 1-1,-1-1 0,1 1 1,-1-1-3,1 1 3,-1-1-1,0 1 0,1-1 1,-1 1-3,0-1 3,0 3 0,0 3 9,0 1-21,-1-1 12,0 1-3,0-1 3,-1 0-1,-1 7-11,-8 15 62,-1-1-91,-1 0 40,-10 14-40,-54 80 147,63-100-227,-29 39 97,-2-3 98,-3-1-74,-2-1 0,-4-3-3,-1-3 4,-17 10 59,12-15-1330,-2-2 2477,-2-3-1209,-60 28 1207,79-45-4592,-1-3 5567,-27 8-3,53-22-5220,-1 0 3906,1-1-865,-1-1 1,0-1 0,0-1 0,0 0 0,-11-1 862,-15-4-3052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683 0 476,'-156'206'6125,"-19"24"-17589,59-97 16647,24-30-4691,-23 42-1794,110-139 2313,1-1-1038,1 0 10,-1 0 16,1 0 1,0 0-1,1 1 3,-2 4-67,3-9 141,1-1-88,0 0 11,0 0 3,0 0-3,0 0 1,0 0-1,0 1 3,0-1-3,0 0 0,0 0 3,0 0-3,0 0 1,0 0-1,0 1 3,1-1-3,-1 0 1,0 0-1,0 0 3,0 0-3,0 0 1,0 0-1,0 1 3,0-1-3,0 0 0,0 0 3,0 0-3,1 0 1,-1 0-1,0 0 3,0 0-3,0 0 1,0 0-1,0 1 3,1-1-3,-1 0 0,0 0 3,0 0-3,0 0 1,0 0-1,0 0 3,1 0-3,-1 0 1,0 0-1,0 0 3,0 0-3,0 0-11,12-2 462,12-6-670,-23 7-634,50-23 2473,0-2-2603,42-30-17,-42 25 2154,256-166-1479,96-92 525,-332 238-263,2 2 104,2 3-39,2 4 37,-76 41-81,-1 1 48,1 0-6,-1-1 1,1 1-1,-1 0 3,1-1-3,-1 1 1,1 0 0,-1 0-1,1-1 3,0 1-3,-1 0 1,1 0 0,-1 0-1,1 0 3,0 0-3,-1 0 1,1 0 0,-1 0-1,1 0 3,0 0-3,-1 0 1,1 0-1,0 0 3,-1 1-3,1-1 1,0 0 3,-1 1-8,0-1 8,1 1-5,-1 0 3,0-1 0,0 1-3,0 0 4,0-1-4,0 1 3,0 0 0,1 0-3,-2-1 4,1 1-4,0 0 3,0-1 0,0 1-3,0 0 4,0-1-4,-1 2 5,-16 37 7,14-35-35,-36 68 41,-4-3-19,-30 35 1,-110 128-28,76-99 91,-193 273 237,262-352-895,20-31 861,2 1-257,1 1-9,1 0 4,-1 5-52,15-30 107,0 0-65,-1 1 8,1-1 0,0 0 0,0 1 0,0-1 0,-1 0 0,1 1 0,0-1 0,0 1 0,0-1 1,0 0-3,0 1 3,0-1-1,0 1 0,0-1 0,0 0 0,0 1 0,0-1 0,0 1 0,0-1 0,0 0 0,1 1 1,-1-1-3,0 1 3,0-1-1,0 0 0,1 1 0,-1-1 0,0 0 0,0 1 0,1-1 0,-1 0-8,1 0 39,0 1-54,0-1 23,0 0 0,0 0 0,0 0 0,0 0 0,0 0 0,0 0 0,0 0 0,0-1 0,0 1 0,-1 0 0,1 0 0,0-1 0,0 1-23,35-17 606,-35 16-1690,29-16 1944,-2-1-1127,-1-1 290,3-4-303,76-68 874,-44 36-1040,187-149 276,194-117 914,-274 210-1223,-144 99 734,-15 11-272,-9 2 121,-1-1-180,0 1 101,0-1-4,0 0 4,1 1-3,-1-1 0,0 1 3,0-1-3,0 0 0,0 1 3,0-1-4,0 1 4,0-1-3,0 1 0,0-1 3,0 0-4,0 1 4,0-1-3,0 1 0,-1-1 3,1 1-3,0-1 0,0 0 3,0 1-4,-1-1 4,1 1 0,-6 9-26,1 1 45,-2-1-21,0-1 0,0 1 0,-6 4 21,-46 46-105,41-43 196,-136 139-171,-105 140 93,148-158 5,-213 281 17,318-410-342,3-6 451,0 1-162,0-1-5,1 1 3,0 0-1,0 0 1,0 0-3,0 0 3,0 0-1,1 0 1,0 1-16,1-5 33,0 0-22,0 1 5,0-1-3,0 0 3,0 0 0,0 0-3,0 1 3,0-1 0,0 0-3,0 0 3,0 1 0,0-1-3,0 0 3,1 0 0,-1 0-3,0 1 3,0-1 0,0 0-3,0 0 3,0 0 0,1 0-3,-1 0 3,0 1 0,0-1-3,0 0 3,1 0 0,-1 0-3,0 0 3,0 0 0,1 0-3,-1 0 3,0 0 0,0 1-3,0-1 3,1 0 0,-1 0-3,0 0-1,13-3 128,13-9-196,15-13-37,-1-2 167,-1-2-61,4-6-110,107-100 193,-23 20-24,69-47-51,46-20-61,-33 49-53,-202 129 356,4-3-405,0 0 197,0 2-38,0-1-3,1 1 0,0 1 3,11-4 54,-22 8-117,-1 0 65,1 0-4,-1-1 0,1 1 0,-1 0 0,1 0 0,-1 0 0,1 0 0,-1 0 0,1 0 0,-1 0 0,1 0 0,-1 0 0,1 0 0,-1 1 0,1-1 0,-1 0 0,1 0 0,-1 0 0,1 0 0,-1 1 0,1-1 0,-1 0 0,1 1 0,-1-1 0,0 0 0,1 0 0,-1 1 0,1-1 0,-1 1 0,0-1 0,0 0 0,1 1 0,-1-1 0,0 1 4,1 0-15,-1 1 18,0-1-8,0 1 3,0-1-3,0 1 0,0-1 3,0 1-3,0 0 1,-1-1-1,1 1 3,-1 0 4,-2 7-50,-1 0 80,0 0-34,-3 5 34,-35 51-253,-3-1 396,-12 9 3,49-63-367,-347 389 191,177-207 88,-15 38-284,181-214 293,-83 110-16,71-91-200,2 1 131,-10 25-108,32-61 182,-1 0-96,1 1 6,0-1-3,-1 1 1,1-1-1,0 1 3,0 0-3,-1-1 0,1 1 3,0-1-3,0 1 0,0-1 3,0 1-3,0-1 0,0 1 3,0 0-3,0-1 1,0 1-1,0-1 3,0 1-3,0-1 0,1 1 3,-1-1-3,0 1 0,0-1 3,1 1-6,-1-1 11,1 0-11,-1 0 4,1 1-1,0-1 3,-1 0-3,1 0 1,0 0 0,-1 0 0,1 0-1,0 0 3,-1 0-3,1 0 1,-1-1 0,1 1-1,0 0 3,-1 0-3,1 0 1,-1-1 0,1 1 0,0 0-4,30-17 130,17-18-222,-1-2 70,2-5-122,55-43 334,96-64-293,263-201-82,-447 337 714,88-67-909,-80 64 584,1 0-282,1 1 80,11-4 59,-36 18-118,2 0 65,-1 0-3,0 0-1,0 1 0,0-1 0,0 1 0,0-1 0,1 1 0,-1 0 1,0-1-3,1 1 3,-1 0-1,0 0 0,0 1 0,1-1 0,1 1 6,-3-1-14,0 1 11,0-1-5,0 1 3,0-1-1,0 1 0,0 0 0,0 0 1,0-1-3,-1 1 3,1 0-1,0 0 0,-1 0 0,1 0 1,0 0-3,-1 0 3,1 0-1,-1 0 0,1 0 0,-1 0 1,0 0-3,0 0 3,1 0-1,-1 0 0,0 0 1,0 0-3,0 0 3,0 0-1,0 0 0,-1 0 0,1 0 1,0 0-3,-1 1 5,-1 11-11,-1 0 14,-1-1-7,0 1 3,-1 0-3,-1-1 1,-3 6 6,-15 21-30,-8 9 60,-41 50-56,-6-3 22,-17 11 0,4-5 213,-43 65-649,115-139 684,8-12-291,1 0 48,1 1-6,0 0 0,1 0-3,1 0 3,-1 6-25,9-22 52,-1 1-33,1-1 7,0 1-3,-1 0 0,1-1 3,0 1-4,0-1 4,0 1-3,0 0 0,0-1 3,0 1-3,0 0 0,0-1 3,0 1-4,0 0 4,0-1-3,0 1 0,0 0 3,0-1-3,1 1 0,-1-1 3,0 1-4,1 0 4,-1-1-3,0 1 0,1-1 3,-1 1-3,1-1 0,-1 1 3,1-1-3,-1 1 0,1-1 3,-1 1-4,1-1 4,0 0-3,-1 1 0,1-1 3,0 0-3,-1 0 0,1 1 3,0-1-4,-1 0 4,1 0-3,0 0 0,0 0 3,-1 0-3,1 0 0,0 0 3,-1 0-4,1 0 4,0 0-3,0 0 0,-1 0 3,1 0-3,0 0-3,6-1 35,0-1-58,-1 1 28,1-1-3,0 0 4,1-1-31,20-8 115,0-2-144,0 0 59,-1-2-3,6-5-55,102-74 151,-87 59-184,27-19 117,96-67-54,-120 89 111,1 2-115,28-12 102,-71 38-161,0-1 110,1 1-20,-1 1 0,1-1 0,0 2 0,0-1 0,1 1 0,-1 1 0,0-1 0,1 2 0,1-1 20,-10 1-40,0 1 19,0-1 2,-1 0-1,1 1 0,-1-1 1,1 1-3,0-1 3,-1 1-1,1 0 0,-1 0 1,1-1-3,-1 1 3,0 0-1,1 0 0,-1 0 0,0 0 1,0 1-3,0-1 3,0 0-1,0 0 0,0 1 1,0-1-3,0 0 3,0 1-1,-1-1 0,1 1 1,-1-1-3,1 1 3,-1-1-1,0 1 0,1-1 1,-1 1-3,0-1 3,0 3 0,0 3 9,0 1-21,-1-1 12,0 1-3,0-1 3,-1 0-1,-1 7-11,-8 15 62,-1-1-91,-1 0 40,-10 14-40,-54 80 147,63-100-227,-29 39 97,-2-3 98,-3-1-74,-2-1 0,-4-3-3,-1-3 4,-17 10 59,12-15-1330,-2-2 2477,-2-3-1209,-60 28 1207,79-45-4592,-1-3 5567,-27 8-3,53-22-5220,-1 0 3906,1-1-865,-1-1 1,0-1 0,0-1 0,0 0 0,-11-1 862,-15-4-3052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683 0 476,'-156'206'6125,"-19"24"-17589,59-97 16647,24-30-4691,-23 42-1794,110-139 2313,1-1-1038,1 0 10,-1 0 16,1 0 1,0 0-1,1 1 3,-2 4-67,3-9 141,1-1-88,0 0 11,0 0 3,0 0-3,0 0 1,0 0-1,0 1 3,0-1-3,0 0 0,0 0 3,0 0-3,0 0 1,0 0-1,0 1 3,1-1-3,-1 0 1,0 0-1,0 0 3,0 0-3,0 0 1,0 0-1,0 1 3,0-1-3,0 0 0,0 0 3,0 0-3,1 0 1,-1 0-1,0 0 3,0 0-3,0 0 1,0 0-1,0 1 3,1-1-3,-1 0 0,0 0 3,0 0-3,0 0 1,0 0-1,0 0 3,1 0-3,-1 0 1,0 0-1,0 0 3,0 0-3,0 0-11,12-2 462,12-6-670,-23 7-634,50-23 2473,0-2-2603,42-30-17,-42 25 2154,256-166-1479,96-92 525,-332 238-263,2 2 104,2 3-39,2 4 37,-76 41-81,-1 1 48,1 0-6,-1-1 1,1 1-1,-1 0 3,1-1-3,-1 1 1,1 0 0,-1 0-1,1-1 3,0 1-3,-1 0 1,1 0 0,-1 0-1,1 0 3,0 0-3,-1 0 1,1 0 0,-1 0-1,1 0 3,0 0-3,-1 0 1,1 0-1,0 0 3,-1 1-3,1-1 1,0 0 3,-1 1-8,0-1 8,1 1-5,-1 0 3,0-1 0,0 1-3,0 0 4,0-1-4,0 1 3,0 0 0,1 0-3,-2-1 4,1 1-4,0 0 3,0-1 0,0 1-3,0 0 4,0-1-4,-1 2 5,-16 37 7,14-35-35,-36 68 41,-4-3-19,-30 35 1,-110 128-28,76-99 91,-193 273 237,262-352-895,20-31 861,2 1-257,1 1-9,1 0 4,-1 5-52,15-30 107,0 0-65,-1 1 8,1-1 0,0 0 0,0 1 0,0-1 0,-1 0 0,1 1 0,0-1 0,0 1 0,0-1 1,0 0-3,0 1 3,0-1-1,0 1 0,0-1 0,0 0 0,0 1 0,0-1 0,0 1 0,0-1 0,0 0 0,1 1 1,-1-1-3,0 1 3,0-1-1,0 0 0,1 1 0,-1-1 0,0 0 0,0 1 0,1-1 0,-1 0-8,1 0 39,0 1-54,0-1 23,0 0 0,0 0 0,0 0 0,0 0 0,0 0 0,0 0 0,0 0 0,0-1 0,0 1 0,-1 0 0,1 0 0,0-1 0,0 1-23,35-17 606,-35 16-1690,29-16 1944,-2-1-1127,-1-1 290,3-4-303,76-68 874,-44 36-1040,187-149 276,194-117 914,-274 210-1223,-144 99 734,-15 11-272,-9 2 121,-1-1-180,0 1 101,0-1-4,0 0 4,1 1-3,-1-1 0,0 1 3,0-1-3,0 0 0,0 1 3,0-1-4,0 1 4,0-1-3,0 1 0,0-1 3,0 0-4,0 1 4,0-1-3,0 1 0,-1-1 3,1 1-3,0-1 0,0 0 3,0 1-4,-1-1 4,1 1 0,-6 9-26,1 1 45,-2-1-21,0-1 0,0 1 0,-6 4 21,-46 46-105,41-43 196,-136 139-171,-105 140 93,148-158 5,-213 281 17,318-410-342,3-6 451,0 1-162,0-1-5,1 1 3,0 0-1,0 0 1,0 0-3,0 0 3,0 0-1,1 0 1,0 1-16,1-5 33,0 0-22,0 1 5,0-1-3,0 0 3,0 0 0,0 0-3,0 1 3,0-1 0,0 0-3,0 0 3,0 1 0,0-1-3,0 0 3,1 0 0,-1 0-3,0 1 3,0-1 0,0 0-3,0 0 3,0 0 0,1 0-3,-1 0 3,0 1 0,0-1-3,0 0 3,1 0 0,-1 0-3,0 0 3,0 0 0,1 0-3,-1 0 3,0 0 0,0 1-3,0-1 3,1 0 0,-1 0-3,0 0-1,13-3 128,13-9-196,15-13-37,-1-2 167,-1-2-61,4-6-110,107-100 193,-23 20-24,69-47-51,46-20-61,-33 49-53,-202 129 356,4-3-405,0 0 197,0 2-38,0-1-3,1 1 0,0 1 3,11-4 54,-22 8-117,-1 0 65,1 0-4,-1-1 0,1 1 0,-1 0 0,1 0 0,-1 0 0,1 0 0,-1 0 0,1 0 0,-1 0 0,1 0 0,-1 0 0,1 0 0,-1 1 0,1-1 0,-1 0 0,1 0 0,-1 0 0,1 0 0,-1 1 0,1-1 0,-1 0 0,1 1 0,-1-1 0,0 0 0,1 0 0,-1 1 0,1-1 0,-1 1 0,0-1 0,0 0 0,1 1 0,-1-1 0,0 1 4,1 0-15,-1 1 18,0-1-8,0 1 3,0-1-3,0 1 0,0-1 3,0 1-3,0 0 1,-1-1-1,1 1 3,-1 0 4,-2 7-50,-1 0 80,0 0-34,-3 5 34,-35 51-253,-3-1 396,-12 9 3,49-63-367,-347 389 191,177-207 88,-15 38-284,181-214 293,-83 110-16,71-91-200,2 1 131,-10 25-108,32-61 182,-1 0-96,1 1 6,0-1-3,-1 1 1,1-1-1,0 1 3,0 0-3,-1-1 0,1 1 3,0-1-3,0 1 0,0-1 3,0 1-3,0-1 0,0 1 3,0 0-3,0-1 1,0 1-1,0-1 3,0 1-3,0-1 0,1 1 3,-1-1-3,0 1 0,0-1 3,1 1-6,-1-1 11,1 0-11,-1 0 4,1 1-1,0-1 3,-1 0-3,1 0 1,0 0 0,-1 0 0,1 0-1,0 0 3,-1 0-3,1 0 1,-1-1 0,1 1-1,0 0 3,-1 0-3,1 0 1,-1-1 0,1 1 0,0 0-4,30-17 130,17-18-222,-1-2 70,2-5-122,55-43 334,96-64-293,263-201-82,-447 337 714,88-67-909,-80 64 584,1 0-282,1 1 80,11-4 59,-36 18-118,2 0 65,-1 0-3,0 0-1,0 1 0,0-1 0,0 1 0,0-1 0,1 1 0,-1 0 1,0-1-3,1 1 3,-1 0-1,0 0 0,0 1 0,1-1 0,1 1 6,-3-1-14,0 1 11,0-1-5,0 1 3,0-1-1,0 1 0,0 0 0,0 0 1,0-1-3,-1 1 3,1 0-1,0 0 0,-1 0 0,1 0 1,0 0-3,-1 0 3,1 0-1,-1 0 0,1 0 0,-1 0 1,0 0-3,0 0 3,1 0-1,-1 0 0,0 0 1,0 0-3,0 0 3,0 0-1,0 0 0,-1 0 0,1 0 1,0 0-3,-1 1 5,-1 11-11,-1 0 14,-1-1-7,0 1 3,-1 0-3,-1-1 1,-3 6 6,-15 21-30,-8 9 60,-41 50-56,-6-3 22,-17 11 0,4-5 213,-43 65-649,115-139 684,8-12-291,1 0 48,1 1-6,0 0 0,1 0-3,1 0 3,-1 6-25,9-22 52,-1 1-33,1-1 7,0 1-3,-1 0 0,1-1 3,0 1-4,0-1 4,0 1-3,0 0 0,0-1 3,0 1-3,0 0 0,0-1 3,0 1-4,0 0 4,0-1-3,0 1 0,0 0 3,0-1-3,1 1 0,-1-1 3,0 1-4,1 0 4,-1-1-3,0 1 0,1-1 3,-1 1-3,1-1 0,-1 1 3,1-1-3,-1 1 0,1-1 3,-1 1-4,1-1 4,0 0-3,-1 1 0,1-1 3,0 0-3,-1 0 0,1 1 3,0-1-4,-1 0 4,1 0-3,0 0 0,0 0 3,-1 0-3,1 0 0,0 0 3,-1 0-4,1 0 4,0 0-3,0 0 0,-1 0 3,1 0-3,0 0-3,6-1 35,0-1-58,-1 1 28,1-1-3,0 0 4,1-1-31,20-8 115,0-2-144,0 0 59,-1-2-3,6-5-55,102-74 151,-87 59-184,27-19 117,96-67-54,-120 89 111,1 2-115,28-12 102,-71 38-161,0-1 110,1 1-20,-1 1 0,1-1 0,0 2 0,0-1 0,1 1 0,-1 1 0,0-1 0,1 2 0,1-1 20,-10 1-40,0 1 19,0-1 2,-1 0-1,1 1 0,-1-1 1,1 1-3,0-1 3,-1 1-1,1 0 0,-1 0 1,1-1-3,-1 1 3,0 0-1,1 0 0,-1 0 0,0 0 1,0 1-3,0-1 3,0 0-1,0 0 0,0 1 1,0-1-3,0 0 3,0 1-1,-1-1 0,1 1 1,-1-1-3,1 1 3,-1-1-1,0 1 0,1-1 1,-1 1-3,0-1 3,0 3 0,0 3 9,0 1-21,-1-1 12,0 1-3,0-1 3,-1 0-1,-1 7-11,-8 15 62,-1-1-91,-1 0 40,-10 14-40,-54 80 147,63-100-227,-29 39 97,-2-3 98,-3-1-74,-2-1 0,-4-3-3,-1-3 4,-17 10 59,12-15-1330,-2-2 2477,-2-3-1209,-60 28 1207,79-45-4592,-1-3 5567,-27 8-3,53-22-5220,-1 0 3906,1-1-865,-1-1 1,0-1 0,0-1 0,0 0 0,-11-1 862,-15-4-3052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00B050"/>
    </inkml:brush>
    <inkml:brush xml:id="br1">
      <inkml:brushProperty name="width" value="0.05" units="cm"/>
      <inkml:brushProperty name="height" value="0.05" units="cm"/>
      <inkml:brushProperty name="color" value="#00B050"/>
    </inkml:brush>
  </inkml:definitions>
  <inkml:trace contextRef="#ctx0" brushRef="#br0">958 719 856,'-11'-6'4922,"-3"-4"-10174,13 8 1459,0 1 7917,0-1-4126,1 1 4,-1-1-4,1 1 4,-1-1-4,1 1 4,-1-1-4,1 0 4,0 1-4,0-1 4,0 0-473,4-40 2306,-1 13-2722,-4 8-263,0 0 1821,-1 1-670,-2-1 0,-2-11-1173,-2 4 2828,-1 1-2140,-1 1 483,-2 0 1,0 0-1,-3-2-483,4 11 1150,0-1-848,-1 2 183,0 0-1,-2 0 0,0 1 0,0 1 0,-2 0 0,1 1 0,-2 0 1,0 2-3,0 0 3,-1 1-1,0 1 0,-6-2-180,-1 1 512,0 1-485,0 1 155,-1 1-3,0 1 0,0 2 3,0 0-4,-5 2-148,10 3 331,0 0-211,1 2 29,0 0 3,0 1-3,0 1 1,0 1-1,0 1 3,1 1-3,0 0 0,1 2 3,0 0-3,1 1 0,0 0 3,0 2-3,-5 5-29,13-8 87,0-1-84,1 1 27,0 0 0,1 1 0,0 0 0,1 0 0,0 0 0,1 1 0,-2 5-27,-1 5 164,1 0-246,1 1 107,1 0 4,-1 15-114,6-27 307,0 0-278,1 0 81,0 0 4,1-1-4,0 1 4,1-1-4,0 1 4,1-1-4,0 0 4,0 0-4,1-1 4,5 8-88,1 0 290,0-1-322,1 0 116,1-1 4,0 0-4,1-1 4,3 1-123,7 5 241,0-2-120,1 0 0,1-2 0,24 11 0,-2-5 0,1-3 0,1-1 0,30 5 0,-24-6 0,-7-4 0,-18-5 0,-1 1 0,20 10 0,-8-1 0,39 11 0,-74-26-13,2-2-277,-10-12-8466,0 6 20954,0 1-22082,4-2 27132</inkml:trace>
  <inkml:trace contextRef="#ctx0" brushRef="#br0">955 614 880,'-5'1'1853,"-10"1"-653,15-2-9041,0-1 12629,-1 1-4787,1 0-3,0 0 3,0 0-1,-1 0 1,1 0-3,0-1 3,0 1-1,-1 0 0,1 0 1,0-1-3,0 1 3,0 0-1,-1 0 1,1-1-3,0 1 3,0 0-1,0 0 0,0-1 1,0 1-3,0 0 3,0-1-1,0 1 1,0 0-3,-1 0 3,1-1-1,0 1 1,0 0-3,1-1 3,-1 1-1,0 0 0,0-1 1,0 1-3,0 0 3,0 0-1,0-1 1,0 1-3,0 0 3,1-1-1,-1 1 1,0 0-3,0 0 3,0-1-1,0 1 0,1 0 1,-1 0-3,0 0 3,0-1-1,1 1 1,-1 0-121,6-8 2696,-6 7-7325,1 1 7042,-1-1-2294,1 0 0,-1 0 3,1 0-3,-1 1 0,0-1 3,1 0-3,-1 0 0,0 0 3,0 0-3,1 0 0,-1 0 3,0 0-3,0 0 0,0 0 3,0 0-4,0 0 4,-1 0-169,2-9 1703,0 0-2906,1 0 1370,0 0 0,3-9-1370,3-16 3861,-2 9-4184,1 0 2266,0 0-574,8-14-549,3-4 1327,-7 13-1031,2 1 281,1 1-26,2 0-3,16-24-197,-25 43 551,0 1-503,1-1 149,1 1 3,0 1-1,0-1 0,0 2 0,1-1 0,0 1 1,1 1-3,-1 0 3,8-3-153,-7 4 344,0 0-231,1 1 37,-1 1 4,1 0-4,0 0 4,0 1-4,0 1 4,0 0-4,0 0 4,0 1-4,3 1-37,-5 1 93,0-1-68,-1 1 14,1 1 0,-1 0-1,1 0 3,-1 1-3,0 0 1,0 1 0,-1 0 0,1 0-1,-1 1 3,0 0-3,2 3-13,3 2 38,-1 1-33,-1 1 7,0 0 3,-1 0-1,0 1 1,-1 0-3,-1 1 3,2 3-11,6 16 68,-3-10-83,-1 1 3,-2 1 20,2 9-68,-7-13 274,-2 0-338,-1 0 135,0 0 0,-2 0-3,-1 11-129,1 1 414,-1-22-516,0-1 315,0 0-82,-1 1 0,-1-1 0,0 0 0,-1 0 0,0 0 0,0-1 0,-1 1 0,-1-1 0,-3 6-69,2-8 138,0 1-69,-1-1 0,1 0 0,-2-1 1,1 0-3,-1 0 3,0-1-1,0 0 0,-2 0 0,-17 9 0,-1-1 0,-17 5 0,-109 46 0,-12-5 0,128-46 0,1 0 0,0-1 0,-4-1 0,23-5-187,16-5 458,0-1-355,0 0 84,0 0 0,0 0 0,0 0 0,0 0 0,0-1 0,-1 1 0,1-1 0,-3 0 103,6-1-3667,0-4 7325,0 5-6428,1-1 904,14-2 8796,-5-1-5484</inkml:trace>
  <inkml:trace contextRef="#ctx0" brushRef="#br0">2816 1749 112,'0'0'1111,"0"0"-2130,0 0 986,-13 9 9513,15-12-28998,-1-1 29496,1 0-9976,-1 1-4,1-1 4,-1 0-4,0 0 4,-1 0-4,1 0 4,-1 0-4,0 0 4,0 0-4,0 0 4,0-3-825,0 2 1915,0-20-877,0 0-700,-2 0 485,0 1-1,-2-1 3,-6-22-758,1 23 2146,0 1-2026,-1 0 638,-6-7-638,6 13 1376,-1 1-845,-1 0 105,0 1 0,-1 1 0,-1-1 0,-2 0-105,-2 1 283,0 1-252,0 1 76,-2 1-3,1 1 0,-1 0 3,-1 1-3,-4 0-72,-29-14 266,42 19-424,1 0 343,-1 0-113,0 1 1,0 1 0,0 0 0,-1 1-1,1 0 3,0 1-3,-1 0 1,1 1 0,0 0-1,-9 3-7,0 1 33,0 0-42,1 1 18,0 1 0,1 1-3,0 1 3,0 0-1,-1 3-15,8-6 36,1 1-28,1 0 8,0 0 0,0 1-3,0 1 3,1 0 0,0 0-3,1 1 3,0 0 0,0 0-3,1 0 3,1 1 0,-1 1-3,0 2-2,2-1 17,-1 0-20,1 0 5,1 0 3,0 1 0,1-1-3,1 1 4,0 0-4,1 0 3,0 0 0,1 0-3,1 10-5,4-4 15,0 1-8,1-1 0,1 0 0,1-1 0,1 1 0,0-1 0,-1-7 0,0 0 0,1 0 0,0-1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0,-5-15-4564,-10-7-1125,5 9 23839,5 4-22145,2-2 779</inkml:trace>
  <inkml:trace contextRef="#ctx0" brushRef="#br0">2854 1770 432,'0'-1'342,"0"0"-685,0 0 345,0-1-3,0 1 0,0 0 3,-1-1-3,1 1 0,0 0 3,-1 0-4,1 0 4,0-1-3,-1 1 0,0 0 3,1 0-3,-1 0 0,0 0 3,1 0-3,-1 0 0,0 0 3,0 0-4,0 0 4,0 0-345,0 0 1114,1-1-1200,-1 1 429,0-1 0,1 0 0,-1 1-1,1-1 3,0 0-3,-1 0 1,1 1 0,0-1 0,0 0 0,0 0 0,0 1 0,0-1-1,1-1-426,3-26 3619,11-25-3624,14-25-3556,-17 46 3028,-4 12 3264,2 1-1992,0 0-312,0 0 0,2 1 0,5-5-512,-9 12 1143,1 1-751,0 1 122,1-1-3,1 2 0,-1-1 3,1 2-3,1-1 0,0 1 3,0 1-122,2 1 347,-1 1-334,1 1 106,0 0 1,1 1-1,-1 0 3,3 1-112,4-2 292,-5 1-315,-1 1 194,1 0-63,-1 1 3,1 1 0,0 0-3,0 1 3,-1 1-1,1 0 1,-1 1-3,0 1 3,0 1 0,0 0-3,11 5-10,-11-3 31,0 1-26,0 0 9,-1 1-3,7 6-5,-14-10 18,0 1-17,-1 0 3,0 0 4,0 1-4,-1 0 4,1 0-4,-2 0 4,1 0-4,2 6-3,0 3 48,0 1-80,-1 0 37,-1 0-1,-1 0 3,0 0-3,-2 1 1,0 0-1,0-1 3,-2 1-3,0 0 1,-1 0-1,-1-1 3,-3 12-40,-32 130 842,35-153-2328,1 1 2282,-1-1-760,0 0 3,-1 0 0,1 0-3,-1 0 3,-1-1 0,1 1-3,-1-1 4,0 1-4,0-1 3,0 0 0,-1-1-3,1 1 3,-1-1 0,0 0-3,-1 0 3,-2 1-11,-13 7 73,-1 0-117,-1-1 56,0-1-4,-5 0-49,-2 1 117,-14 5-94,0-3 42,-4-1-14,-254 53 0,167-39 0,128-24 0,-21 1 0,25-3 0,14-14-6261,-6-11 663,-5 14 30513,0 4-35001</inkml:trace>
  <inkml:trace contextRef="#ctx0" brushRef="#br0">3528 321 340,'-16'-3'7931,"15"1"-23319,0 1 22845,0-1-7457,0 0 0,0 0 1,0 0-3,1 0 3,-1 0-1,1 1 0,-1-1 0,1 0 1,0-2-477,0-3 1633,0 0-1839,0 0 682,1-1 1,2-5-685,1-21 2228,-5 29-2987,-1-1 2024,1 1-579,-1 0-3,-1-1 1,1 1-1,-1 0 3,0 1-3,0-1 1,0 0-1,0 1 3,-1 0-3,0 0 0,0 0 3,0 0-3,-5-3-278,-15-16 1383,21 20-2655,0-1 2278,0 1-729,0 0 3,-1 0-1,1 0 0,-1 0 1,0 0-3,-3-1-96,-7-3 331,9 5-470,1 0 341,-1 0-105,1 0 0,-1 0 3,0 1-3,-1-1-31,-13-1 135,10 1-230,0 0 183,0 1-56,1 0 0,-1 0 0,0 1 0,0 0 0,0 1-15,-13 1 36,1 2-27,1 0 6,-1 1-1,1 2 3,-1 0-3,2 1 1,-3 1-6,18-6 15,0-2-10,0 1-1,1 0 1,-1 0 3,1 0-3,-1 0 0,1 1 3,0-1-4,0 1 4,0 0-3,1 0 0,-1 0 3,1 0-3,-1 0 0,0 3-2,2-4 14,0 0-19,0 1 10,1-1-3,-1 1 0,1-1 3,0 0-4,0 1 4,0-1-3,0 1 0,0-1 3,0 1-4,1-1 4,-1 1-4,1-1 4,0 2-10,1 2 54,1-1-85,0 1 39,0-1 0,1 0-1,1 2-36,-2-2 91,1 0-70,-1 0 16,0 0-1,0 1 3,0 0-3,-1 0 1,0 0-16,19 41 91,-9-23-30,-6-12-159,1 0 124,0 0-10,0-1 0,1 0 0,1-1 0,0 0 0,0 0 0,1-1 0,1 0 0,-1 0 0,1-1 0,1-1 0,0 0-153,11 5 486,0-1-512,1-2 177,0 0 3,22 4-181,14 5 416,60 25-340,-112-40 162,1-1-68,-1 0 10,0 0 0,1 0 0,-1-1 0,5 0-18,-12-1 40,-1 0-28,0 0-2,0-10-1372,0-10-1590,-6 8 5069,1-1-325,2 10 5192</inkml:trace>
  <inkml:trace contextRef="#ctx0" brushRef="#br0">3584 297 800,'-6'3'1373,"-16"4"-170,21-7-7655,1 0 10328,-1 0-3876,1 0 0,-1 0 0,0 0 0,1-1 0,-1 1 0,1 0 0,-1 0 0,1-1 0,-1 1 0,1 0 0,-1-1 0,1 1 0,-1 0 0,1-1 0,0 1 0,-1-1 0,1 1 0,0-1 0,-1 1 0,1-1 0,0 1 0,0-1 0,-1 1 0,1-1 0,0 1 0,0-1 0,0 0 0,0 1 0,0-1 0,-1 1 0,1-1 0,0 0 0,0 1 0,1-1 0,-1 1 0,0-1 0,0 1 0,0-1-73,0-13 1661,0 8-3723,-1-1 2755,2 1-620,-1-1 0,1 1 0,0-1 0,0 1 0,1-2-895,7-15 2124,10-31-599,-16 45-2472,1 0 2720,0 0-877,0 1-3,1-1 3,0 1 0,1 0-3,5-6-417,-4 6 980,1 1-702,-1 0 141,1 0 0,1 1 0,-1 0 0,1 0 0,0 1 0,0 0 0,5-1-141,-6 4 367,1 0-311,-1 0 85,0 1 0,1 0 0,-1 1 0,1 0 0,-1 0 0,8 2-85,8 1 357,1 2-458,8 2-3,-28-6 415,1 1-264,-1-1 39,0 1-3,0-1 4,0 2-4,1-1 4,-2 0-4,1 1 4,0 0-4,-1 0 4,1 0-4,-1 1 4,0 0-4,0 0 4,0 0-4,-1 0 4,3 3-42,-4-3 106,0 0-93,0 0 27,0 0 0,0 0 1,-1 0-3,0 0 3,0 1-1,0-1 0,0 0 1,-1 1-3,0-1 3,0 0-1,0 1 0,0-1 1,0 0-3,-1 1 3,0-1-1,0 0 0,0 1 0,-1-1 1,1 0-3,-1 0 3,0 0-1,-1 1-27,-24 42 709,-19 26-1992,33-56 2056,-1 1-836,-1-2 88,0 0 3,-1 0 0,-7 4-94,-33 23 202,-2-3-126,-3-1 0,49-34-706,10-6 235,7-5-54,8-2-4884,6-6 16500,-13 5-9476</inkml:trace>
  <inkml:trace contextRef="#ctx0" brushRef="#br1">197 184 640,'0'0'74,"0"0"-148,0 0 74,0 0 0,0 0-1,0 0 3,0 0-3,0 0 1,1 0 0,-1 0 0,0 0 0,0 0 0,0 0 0,0 0-1,0 0 3,0 0-3,0 0 1,0 0 0,0 0 0,0 0 0,1 0 0,-1 0-1,0 0 3,0 0-3,0 1 1,0-1 0,0 0 0,0 0 0,0 0 0,0 0 0,0 0-1,0 0 3,0 0-3,0 0 1,0 0 0,0 1 0,0-1 0,0 0 0,0 0 0,0 0-1,0 0 3,0 0-3,0 0 1,0 0 0,0 0 0,0 0 0,0 1 0,0-1-1,0 0 3,0 0-3,0 0 1,0 0 0,0 0 0,0 0 0,0 0 0,0 0 0,0 0-1,-1 0 3,1 1-3,0-1 1,0 0 0,0 0 0,0 0 0,0 0 0,0 0-74,0 0 197,0 0-172,0 0 49,-1 0 0,1 0 1,0 0-3,0 0 3,0 0-1,0 0 1,0 0-3,0 0 3,-1 0-1,1 0 1,0 0-3,0 0 3,0 0-1,0 0 0,0 0 1,0 0-3,-1 0 3,1 0-1,0 0 1,0 0-3,0 0 3,0 0-1,0 0 0,0 0 1,0 0-3,-1 0 3,1 0-1,0 0 1,0 0-3,0 0 3,0 0-1,0-1 1,0 1-3,0 0 3,0 0-1,0 0 0,0 0 1,-1 0-3,1 0 3,0 0-1,0-1 1,0 1-3,0 0 3,0 0-1,0 0 0,0 0 1,0 0-3,0 0 3,0 0-1,0-1 1,0 1-3,0 0 3,0 0-1,0 0 1,0 0-3,0 0 3,0 0-1,0-1 0,1 1 1,-1 0-3,0 0 3,0 0-1,0 0 1,0 0-3,0 0-46,0 0 485,0 0-809,0 0 367,0 0-4,0 0-2,13 9 2218,-11-5-6913,-1 1 7215,0-1-2511,-1 1 3,1-1-1,-1 0 0,1 1 0,-2-1 0,1 1 1,0-1-3,-1 1 3,0-1-1,-1 5-98,-1 20 585,0 0-1002,0 0 640,-2 0-123,-1 0-3,-2-1 0,0 0 3,-7 11-266,12-31 572,0 0-353,1 0 45,0 0 0,0 1 1,0 1-48,2-10 107,0 0-78,0 0 20,0 0 0,0 0 0,0 0 7,0 0-20,0 0 14,2-1-20,0 0 32,-1 0-17,1 0 3,-1 0-1,0 0 0,1 0 0,-1 0 1,0-1-3,1 1 3,-1 0-1,0-1 0,0 1 1,0-1-3,0 0-7,7-8 22,4-2-61,0-1 94,0-1-48,-1 0 4,-1 0-3,-1-1 0,0 0 3,1-4 38,16-35-537,7-28 1409,-21 51-1483,3-9 685,5-18 3,-18 50-279,-5 18 245,-1 4-94,-6 24 254,2 0-512,1 1 269,2 11-286,-8 39 755,4-31-691,2 0 261,2 59-183,7-99 403,0-18-379,1-11 76,5-24-53,2 0 243,1 1-146,2 0 0,1 1 0,1 1 0,13-19 85,-1 3-238,-1 0 221,17-50 0,-42 93-132,2-5 28,-2 8 109,0 7-68,-1 26-93,-1 0 130,-1-1-42,-1 1-1,-2-1 3,-1 0-3,-1 0 1,-4 7-17,-3 0 89,2 1-127,2 1 56,-4 34-58,12-64 128,1-6-90,0 0 24,1 0-6,-1 0 1,1 0 0,-1 0-1,1 0 3,0 1-3,0-1 1,0 0 0,1 0-1,-1 0 3,1 1-15,0-4 47,-1 0-43,0-29 326,11-8-1253,3 0 1541,1 1-603,12-20 238,26-51-643,-47 93 729,10-23-488,-1-1 160,-1-5-2,-11 36 13,0 8-25,2 18 5,2 28 78,0 93 172,-6 33-824,-1-104 985,-8-27-510,8-41 55,0-1 125,0-1-79,0-1 13,0 1-3,1 0-1,-1 0 1,0 0-3,-1 0 3,1 0-1,0 0 1,0 0-3,0 0 3,-1 0 0,1 0-3,0 0 3,-1 0-1,1 0-20,-3-11 8,18-63-674,23-64 2154,-12 41-2275,-21 76 912,-4 18-147,-1-1 36,1 1 5,0 0 3,0 0-3,1 0 1,1-2 3,-1-1-29,-2 8 72,0 1-69,0-1 24,0 1-3,0-1 4,0 1-4,0-1 4,0 1-4,0-1 4,1 0-4,-1 1 3,0-1 0,1 1-3,0 0 3,2 13 34,-3 15-62,1 7 1,-3 0 44,-1 10-43,-2 3 139,3 0-204,2 15 3,0-26 212,3 11-170,-3-49 28,2 0 46,-1 0-31,-1-1 12,5-18 66,-3 7-327,0-1 414,1 1-162,0-1-3,0 1 4,2 0-4,0-2 56,-2 6-123,9-23 62,-3 4 39,2 1-41,0 0 9,2 0 0,14-21 30,-20 33-95,5-3 111,-12 16-28,0 0-42,0 0 17,0 0 6,0 0 5,0 24-2,-3 261 193,6-220-594,16-84 687,3-38-646,-2-2 630,1-13-96,9-28-547,-13 46 470,-2-2-3,0-14 191,-15 70-578,5-26 281,-2-1 22,1-18 6,-4 45-49,0 0 58,1 1-40,0 0 13,-1 0 0,1-1 0,-1 1 0,1 0 0,-1 0 0,1 0 0,-1 0 0,0 0 0,1 0-1,-1 0 3,0 0-3,0 0 1,1 0 0,-1 0 0,0 0 0,0 0 0,0 0 0,-1 1 1,3 24 100,-3 57 18,-2 0-341,-7 15-99,-5 84 796,12-164-785,-3 33 539,6-51-365,0 0 205,0 0-68,0 0-6,0 0 7,0 0-9,0 0 0,0 0 10,0 0 12,8-24 116,8-8-467,-3-1 533,0 0-195,-2-1-4,-2-1 3,-1 0 0,2-24 55,-2 2-242,-4 26 333,1 1-165,1-1 17,3-2 114,-5 20-235,-3 9 147,0 1-40,0-1 15,0 0 0,0 1 0,1-1 1,0 1-3,-1-1 3,1 1-1,1 0 0,-1 0 0,0 0 1,2-1-8,-2 2 22,-1 1-24,0-1 9,1 1 0,-1-1 0,0 0 0,0 0 0,1 1 0,-1-1 0,-1 0 0,1 0 0,0 0 0,0 0 0,-1 0 0,1-2-9,-1 4 39,5-7-18,-3 3-116,2 13 160,2 13 55,-1 1-207,-2-1 97,2 18-67,-3 33 226,-4 0-255,-2 0 95,-11 54-95,8-80 296,3 0-307,1 7 0,3-53 228,0 0-138,0 0 16,0 0-1,0 1 3,0-1-3,0 0 1,0 0-1,0 0 3,0 0-3,0 0 1,0 0-1,1 0 3,-1 0-3,0 0 1,1 0-1,-1 0 3,1-1-3,-1 1 1,1 0-1,0 0 3,-1 0-3,1 0-15,0-1 43,0 0-38,0 0 11,-1 0 0,1-1-1,0 1 3,-1 0-3,1 0 1,0-1 0,-1 1 0,1 0 0,0-1 0,-1 1 0,1-1 0,-1 1-1,1-1 3,-1 1-3,1-1 1,-1 1 0,1-1 0,-1 1 0,1-1 0,-1 0-11,6-7 13,-1 0 8,0-1-11,-1 1 1,2-4 8,2-12-200,-2-1 376,0-1-183,-1 1-3,0-20 187,7-33-533,12-64 340,-14 69 158,19-67 230,25-25-820,-52 164 665,0 9-376,-1 24 210,0-7-95,2 32 108,-2 0-158,-3 0 84,-9 52-203,9-95 442,-11 121 515,5 58-2349,8-193 2427,0 0-844,0 0 20,0 0-10,0 0 11,2-3-57,1-1 88,-1 1-36,0 0-3,-1-1 0,1 0 3,-1 1-3,1-1 1,-1 0-1,0 0 3,0-2-5,2-5-111,77-267-830,-27 106 3034,-28 95-2938,-14 50 738,-11 27-69,0 0 285,0 0-104,0 0-3,0 0 0,0 0 3,0 0-4,0 0 4,0 0-4,0 0 4,0 1-3,0-1 0,0 0 3,0 0-4,0 0 4,0 0-4,0 0 4,0 0-3,1 0 0,-1 0 3,0 0-4,0 0 4,0 0-4,0 0 4,0 0-3,0 0 0,0 0 3,0 0-4,0 0 4,0 0-4,0 0 4,0 0-3,0 0 0,0 0 3,1 0-4,-1 0 4,0 0-4,0 0 4,0 0-3,0 0 0,0 0 3,0 0-4,0 0 4,0 0-3,0 0 0,0 0 3,0-1-4,0 1 4,0 0-4,0 0 4,0 0-3,0 0 0,0 0 3,0 0-4,0 0 4,0 0-4,1 0 4,-1 0-3,0 0 0,-2 18-11,-3 49 151,2 27-378,2-31 624,-8 47-929,4-61 862,1 0-364,3 2 0,4-49-1216,-9-4 916,5 3 4572,-1-1-6798,1 0 2573,0 0-3,-1 0 3,1 0 0,0 0-3,0-1 3,-1 1 0,1 0-3,0 0 3,0-1 0,-1 1-3,1-1 3,0 1 0,0-1-3,0 0 3,0 1-1,0-1 1,0 0-3,0 0 3,0 0 0,0 0-3,0 0 3,0 0 0,0 0 387,-6-8-2711</inkml:trace>
  <inkml:trace contextRef="#ctx0" brushRef="#br1">3223 97 568,'11'2'3869,"-11"-2"-11465,1 0 11323,0 0-3727,0 0 1,-1 0-3,1 0 3,0 0-1,0 0 0,-1 0 0,1 0 1,0 0-3,-1 0 3,1-1-1,0 1 0,-1 0 0,1 0 1,0-1-3,-1 1 3,1 0-1,0-1 0,-1 1 1,1-1-3,-1 1-139,30-11 3023,-29 10-8309,-1 1 8114,1 0-2687,0-1 0,-1 1 1,1 0-3,-1 0 3,1 0-1,0 0 0,-1 0 0,1 0 1,-1 0-3,1 0 3,0 0-1,-1 0 0,1 0 1,-1 0-3,1 0 3,0 0-1,-1 0 0,1 1 0,-1-1 1,1 0-3,-1 1 3,1-1-1,0 0 0,-1 1 0,1-1 1,-1 0-3,0 1 3,1-1-1,-1 1 0,1-1 1,-1 1-3,0-1 3,1 1-1,-1-1 0,0 1 0,0-1 1,1 1-3,-1 0 3,0-1-1,0 1 0,0-1 0,1 1-53,4 41 1465,-4 13-2984,1-31 996,-2 0 1365,0-1-789,-2 1 0,-4 20-357,4-32 771,1 0-472,0 1 60,1-1-3,1 7-56,-1 1 244,5-23-254,1-6-123,25-69 140,13-56 222,-34 110-63,-9 21-204,1 0 87,-1 0 7,1-1 1,-1 1 0,0 0 0,0-1 0,-1 1-1,1-1 3,0 0-1,0-7-30,2 16 127,4 21-148,-3 9 8,-2 1 64,-1 0-24,-2 0 3,-1 0-1,-2 4-44,2-26 109,2 0-85,0 0 18,2 13-18,0 13 110,-2-36-199,1 0 148,-1 0-37,1 0-4,0 1 4,1-1-4,-1 0 4,1 0-4,0 1-25,1-7 110,-1 1-138,0-1 55,0 0 0,1 0 0,-1-1 0,0 1-1,-1 0 3,1-1-3,0 1 1,0-2-55,26-36-203,-15 19 658,-2-1-486,0 0 85,5-20 226,7-14-568,7-18 575,-30 73-339,0 1 98,0 0 11,0 1-1,0-1-3,0 0 4,0 0-4,0 0 3,0 0 0,1 0-3,-1 0 3,0 0 0,0 0-3,0 0 3,0 0 0,0 0-3,0 0 3,0 0 0,0 0-3,1 0 3,-1 0 0,0 0-3,0 0 3,0 0 0,0 0-3,0 0 3,0 0 0,0 0-3,0 0 3,1 0 0,-1 0-3,0 0 3,0 0 0,0 0-3,0 0 3,0 0 0,0 0-3,0 0 3,0 0 0,0 0-3,0 0 3,1-1 0,-1 1-3,0 0 2,1 5-22,1 6 70,-1 0-74,-1-1 27,0 1 0,0-1-3,-1 1 3,0 1-2,0-6 12,-4 64 149,2 8-510,3-77 538,16-47-12,-8 27-565,83-213 176,-86 217 1059,-2 8-1276,5 21 435,-4-2 12,0-1-38,-1 1 22,-1-1 0,1 7-20,2 9 8,-4-19 60,-1-7-61,0 0 4,0 0 8,1 0 0,-1 1 0,0-1 0,0 0 0,1 0 0,-1 0 0,1 0 0,-1 0 0,1 0 1,-1 1-3,1-1 3,0 0-1,0 0 1,-1 0-6,0-1 12,0 0 3,1-4-32,0 1 31,0 0-9,0 0 0,0 0 1,1 0-3,-1 0 3,1 0-1,1-1-3,6-15-8,31-99 13,-37 116-100,-1-1 209,0 1-113,1-1 3,0 1-1,-1 0 0,1 0 0,0 0 0,0 0 1,1 0-3,-1 1 3,0 0-1,2-1 136,-27 24-12337,13-16 34677,1-1-32666</inkml:trace>
  <inkml:trace contextRef="#ctx0" brushRef="#br1">2250 1331 816,'-1'0'255,"1"0"-510,-1 1 255,1-1 0,-1 0 0,1 1 0,-1-1 1,1 1-3,0-1 3,-1 1-1,1-1 0,-1 1 0,1-1 0,0 1 0,-1-1 0,1 1 0,0-1 0,0 1 0,0 0 0,-1-1 0,1 1 0,0-1 0,0 1 1,0 0-3,0-1 3,0 1-1,0-1 0,0 1 0,0 0 0,0-1 0,0 1 0,1-1 0,-1 1-255,3 31 2292,-1-21-4673,1 42 4274,-1 1-2422,-3-1 784,-3 9-1712,-12 78 3734,10-88-2594,6-51 806,0-1-205,0 0-20,5-27 443,8-7-1558,1 0 1750,12-17-493,-1 1-434,1-8 407,-1 0-115,12-48 129,-32 90-268,-3 8 119,1 0 13,-2 0-1,1 1-3,-1-1 3,1-3-8,-2 10 17,0 18 12,-4 90 449,-6 11-1491,0-5 1982,7 38-1239,3-151-477,0 0 1361,0 0-619,0 0 15,0 0-6,0 0 6,0 0-10,0 0 7,0 0 9,0 0-7,8-26 51,37-105-2092,20-100 5885,-61 211-5745,-2 7 1953,1 1-78,1 0 24,0 0 1,4-10 3,-4 17 101,-2 11-289,-1 1 256,5 43 254,-1 0-649,-3 0 322,-2 1 1,-3-1 0,-5 33-359,-16 76 1769,19-106-2942,36-118 909,-6 14 1591,-3-1-856,-3-1-88,-2 0-25,10-54 697,-19 52-1405,-8 54 734,0 1-30,0 1-3,4 77 336,-2-52-695,-1-1 408,-1 1-41,-2 15-286,-13 150 1730,11-148-3616,4-27 3241,4-24-849,1-8-1271,0 1 1827,1-1-776,1 1 0,1 0 0,7-9 302,4-12-1128,-18 34 1849,22-41-2060,1 0 1575,17-20 25,-41 63-1127,0 0 566,0-1-4,0 1 3,0 0-1,1 0 1,-1 0-3,0 0 3,0-1-1,0 1 1,0 0-3,0 0 3,1 0-1,-1 0 0,0 0 1,0 0-3,0-1 3,1 1-1,-1 0 1,0 0-3,0 0 3,0 0-1,1 0 1,-1 0-3,0 0 3,0 0-1,0 0 0,1 0 1,-1 0-3,0 0 3,0 0-1,0 0 1,1 0-3,-1 0 3,0 0-1,0 0 1,0 1-3,1-1 3,-1 0-1,0 0 0,0 0 1,0 0-3,0 0 3,1 0-1,-1 1 1,0-1-3,0 0 3,0 0-1,0 0 1,0 0-3,1 1 3,-1-1-1,0 0 0,0 0 1,0 0-3,0 1 3,0-1-1,0 0 1,0 0-3,0 0 3,0 1-1,0-1 1,0 0-3,0 0 4,6 27 53,-2 33 101,-7-8 255,-5 35-1925,2-36 3150,1 35-3126,21-100 2747,-2-8-2659,-1 0 2292,0-1-891,5-17 381,10-17-1383,-11 25 1983,67-135-1645,-55 101 1597,-28 63-1599,-1 1 711,1 0-44,0 0 0,1 0 0,-1 0 0,0 0 0,1 0 1,-1 0-3,1 0 3,-1 1-1,2-1-2,-3 2 5,0 0-3,0 0-2,0 0 4,0 0-4,0 0 4,0 0-3,0 0 0,0 1 3,0-1-4,0 0 4,0 0-4,0 0 4,0 0-4,0 0 4,0 0-4,0 0 4,1 0-4,-1 1 4,0-1-4,0 0 4,0 0-4,0 0 4,0 0-4,0 0 4,0 0-4,0 0 4,1 0-4,-1 0 4,0 0-4,0 0 4,0 0-4,0 0 4,0 0-4,0 0 4,1 0-4,-1 0 4,0 0-4,0 0 4,0 0-4,0 0 4,0 0-4,0 0 4,1 0-4,-1 0 4,0 0-4,0 0 4,0 0-4,0 0 4,0 0-3,0 0 0,0 0 3,0 0-4,1-1 4,-1 1-4,0 0 4,0 0-4,0 0 2,1 6 10,2 15 132,-1 0-292,-1 0 148,-1 0 3,0 0-1,-4 20-160,-1 37 818,4-54-1540,-1-1 1265,-1 0-381,-1 4-117,2-11 311,2-13-341,0 0 209,0 0-66,0 0 4,0 0-4,-1-1 3,0 1 0,1 0-3,-1 0 4,0-1-4,0 1 4,0 0-4,-1-1 3,1 1-20,1-3 69,0 0-77,0 0 31,0 0 4,0 0-10,0 0 6,1-4-45,1-1 64,0 1-23,0 0 0,0 0 0,1 0 0,0 0-1,1-1-65,7-11-12,47-89-2173,30-80 7188,-68 140-7627,-11 28 2954,-2-1-379,0 0 114,0-1 3,2-13 31,-9 31-63,0 0 25,0 1 7,0-1-4,0 0 4,0 1-3,0-1 0,0 0 3,0 1-4,0-1 4,1 1-3,-1-1 0,0 0 3,1 1-4,-1-1 4,0 1-3,1-1 0,-1 1 3,0-1-4,1 1 4,-1-1-3,1 1 0,-1 0 3,1-1-7,-1 2 11,1-1-8,-1 0 2,1 1-1,-1-1 3,0 1-3,1-1 1,-1 1 0,0-1 0,0 1 0,1 0-1,-1-1 3,0 1-3,0-1 1,0 1 0,0-1 0,0 1 0,0 0 0,0-1-1,0 1 3,0-1-3,0 1 1,0 0 0,0 0-2,-3 64 610,-4 0-1213,-2 0 603,-2 0 3,-10 20-607,-10 77 2049,29-143-2830,4-18 2019,3-11-897,191-401-3623,-166 343 11854,-24 60-11804,-2 9 3802,1 16 158,-1-3-321,-1-2 223,0 0 8,-1 1-32,0 0 0,-1-1 0,-1 1-1,0 0 3,0 0-3,-1-1 1,-1 2-143,-6 28 838,-1-1-1247,-3 4 0,-2 7 1351,4-14-1185,-7 32 613,15-62-462,1-7 339,1 0-60,-1 0-46,1 0 4,0 0-4,-1 0 4,1 0-4,0 0 4,0 0-3,0 0 0,0 0 3,0 0-4,0 0 4,0 0-4,0 0 4,0 0-4,0 0 4,0 0-4,1 0 4,-1 0-3,0-1 0,1 1 3,-1 1-10,12-24-761,11-62-2279,-11 28 3649,3 12 3936,-12 30-835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173 824,'10'2'10923,"1"0"-28216,0-1 19207,15 0 3003,-18-1-5460,0 1 626,0-1-85,1-1 3,-1 1-1,0-2 0,3 0-476,22-4 2072,1 2-2717,-1 1 1123,1 1-4,-1 2 3,17 3-1120,68-2 3137,-51-4-3392,7 0 2413,25-6-2591,-52 3 2635,-8 2-1224,1-3 188,-1 0-48,-1-3 1,2-2-50,-10 1-1102,-23 8-5530,-24 10 15139,-11-2-7952,18-3 4134</inkml:trace>
  <inkml:trace contextRef="#ctx0" brushRef="#br0">7791 94 928,'3'1'871,"-1"0"-1743,1 0 874,0 0-3,0 0 0,0 0 3,0-1-3,0 1 1,0-1-1,0 0 3,0 0-3,0 0 0,0 0 3,0-1-3,0 1 0,0-1 3,0 0-3,1 0-870,22-2 3018,94-4 664,-66 5-11201,-35 0 11784,0 1-2484,1 2-912,-1-1 3,0 2 0,4 2-154,-14-4 1042,-5-1-6357,-4 0 13761,0 1-11854,0 0 3559,-1-1 3,1 1-1,0 0 1,0 0-3,0-1 3,-1 1-1,1 0 1,0 0-3,0 0 3,-1-1-1,1 1 1,0 0-3,0 0 3,-1 0 0,1 0-3,0 0 3,-1-1-1,1 1 1,0 0-3,0 0 3,-1 0-1,1 0 1,0 0-3,-1 0 3,1 0-1,0 0 1,-1 0-3,1 0 3,0 0-1,-1 0 1,1 0-3,0 1 3,0-1 0,-1 0-3,1 0 3,-1 0 431,-3 0-3055,-2-2 5237</inkml:trace>
  <inkml:trace contextRef="#ctx0" brushRef="#br0">5 67 276,'-4'4'3214,"4"-4"-7255,3-2 3272,-1-1 2365,1 2-1595,0-1-3,0 0 3,0 0-1,0 1 1,0 0-3,1-1 3,-1 1-1,3 0-791,55-6 4749,-50 6-9785,-1 0 8486,0-1-2657,0 1-3,7-4-506,-9 3 1282,1 0-1042,-1 0 265,1 0 4,0 2-4,0-1 3,0 1 0,3 0-271,39 7 1154,-24-3-1727,1-1 1071,-1 0-228,1-2 1,0-2-3,0 0 3,13-3-388,-7 0 1032,-27 4-1137,-1 0 726,0 0-234,0-1 1,0 0-3,0-1 3,0 1-1,3-2-24,1 2-754,-7 1-3395,-2 0 984,3-4 23055</inkml:trace>
  <inkml:trace contextRef="#ctx0" brushRef="#br0">986 75 384,'2'-1'479,"0"1"-958,0-1 479,0 1 0,0-1-1,0 0 3,0 0-3,0 1 1,0-2 0,0 1 0,0 0-479,0 0 1114,0-1-791,1 1 156,-1 0 0,1 0 0,-1 0 0,1 0 0,-1 0 0,1 1 0,-1-1 0,3 0-156,10 0 1644,-13 1-3609,1-1 2910,0 1-788,-1 0-3,1 0 3,-1 0-1,1 0 0,0 0 0,-1 0 1,1 1-3,-1-1 3,1 1-1,-1 0 0,1 0 1,-1 0-3,3 1-540,-1-3 1679,11-1-3005,-13 1 1714,-12 0-187,10 1 3452,0-1-5136,0-3 4484,0-3-4632</inkml:trace>
  <inkml:trace contextRef="#ctx0" brushRef="#br0">1698 70 868,'0'0'162,"0"1"-324,0-1 162,0 1-1,0-1 3,0 1-3,0-1 1,0 1 0,1-1-1,-1 1 3,0-1-3,0 0 1,1 1 0,-1-1 0,0 1-1,0-1 3,1 0-3,-1 1 1,0-1 0,1 0 0,-1 1-1,0-1 3,1 0-3,-1 0 1,1 1 0,-1-1-1,1 0 3,-1 0-3,0 0 1,1 1 0,-1-1 0,1 0-162,21 0 4250,27-12-6704,-44 10-3284,8 0 10108,0 0-3827,1 0-380,-1 1 0,0 1-3,0 0 3,1 0-1,3 2-263,2 0 1201,0-2-1613,0 0 674,4-1-672,145-18 3979,-117 15-8232,0 3 7219,1 2-2629,10 0 796,-58-3-580,5-1-3180,-6 8 2027,-3-5 10693,0 0-14281,0 0 5169,0-1-103,0-3-267</inkml:trace>
  <inkml:trace contextRef="#ctx0" brushRef="#br0">2778 123 156,'25'-2'7817,"12"-2"-18615,-13 0 10915,-23 4 823,8-1 1221,1 0-2397,-1 0 235,1 0 0,0 2 3,0-1-4,-1 1 4,2 1-289,7-1 816,-4 0-1060,-14-1 662,0 0 26,0 0-158,0 0 3,0 0-3,0 0 0,0 0 3,0 0-4,0 1 4,0-1-3,0 0 0,0 0 3,0 0-3,0 0 0,-1 0 3,1 0-3,0 0 0,0 0 3,0 0-4,0 0 4,0 0-3,0 0 0,0 0 3,0 0-3,0 1 0,0-1 3,0 0-3,0 0 0,0 0 3,0 0-4,0 0 4,0 0-3,1 0 0,-1 0 3,0 0-3,0 0 0,0 0 3,0 0 199,-15-2-7228,14 2 18943</inkml:trace>
  <inkml:trace contextRef="#ctx0" brushRef="#br0">3575 0 420,'1'1'361,"-1"0"-722,1 0 361,-1-1 0,1 1 0,0 0 0,-1-1 0,1 1 0,0 0 0,-1-1 0,1 1 0,0-1 0,0 1 0,0-1 0,0 0 0,0 1 0,-1-1 0,1 0 0,0 1 0,0-1 0,0 0 0,0 0 0,0 0 0,0 0 0,0 0 0,0 0 0,0 0 0,0 0 0,0 0-361,40-1 4895,-29 1-11858,110 0 17237,68 12-24459,-36-1 23327,-33-3-10441,-23-8 2077,-80-2 208,-12 0-3477,-7 1-1405,0 1 16632,0-1-20470,-5-3 12991,2 2-6259</inkml:trace>
  <inkml:trace contextRef="#ctx0" brushRef="#br0">5063 125 732,'3'1'1027,"1"0"-2054,-1-1 1027,0 1 0,0-1 0,1 0 0,-1 0-1,1 0 3,-1 0-3,0 0 1,0-1 0,2 0-1027,10 0 5025,33 0-7947,1-3 4926,-1-2-976,1-2-1993,-41 7 3984,10-1-2117,-18 2 309,0 0-244,0 1 62,1-1-4,-1 0 3,0 0 0,0 0-3,0 0 3,0 0 0,1 0-3,-1 0 3,0 0 0,0 0-3,0 0 3,1 0 0,-1 0-3,0 0 3,0 0 0,0 0-3,1 0 3,-1 0 0,0 0-3,0-1 4,0 1-4,0 0 3,0 0 0,1 0-3,-1 0 3,0 0 0,0 0-3,0 0 3,0-1 0,0 1-3,1 0 3,-1 0 0,0 0-3,0 0 3,0-1 0,0 1-3,0 0 3,0 0 0,0 0-3,0 0 4,0-1-4,0 1 3,0 0 0,0 0-3,0 0 3,0-1 0,0 1-3,0 0 70,-28 0-13688,22-1 38712,-2-3-36253</inkml:trace>
  <inkml:trace contextRef="#ctx0" brushRef="#br0">9071 27 276,'-1'11'1370,"1"11"4969,1-22-22919,-1 1 25451,1 0-8871,-1-1 0,1 1 0,-1 0 0,1-1 0,-1 1 0,1-1 0,-1 1 0,1-1 0,0 1 0,-1-1 0,1 1 0,0-1 0,-1 0 1,1 1-3,0-1 3,0 0-1,-1 1 0,1-1 0,0 0 0,0 0 0,0 0 0,-1 0 0,1 0 0,0 0 0,0 0 0,0 0 0,-1 0-208,148-3 7170,3 1-18392,-4-2 14969,-44 1-2114,31 5-2942,-77-1 2808,0-1-1353,1-4 62,-1-2 0,0-2 1,53-16-65,-97 22 97,-11 2-69,0 0 102,0 0-66,0 0 0,0-1 0,0 1 0,0-1 0,0 1 1,0-1-3,-1 0 3,1 0-1,1-1 96,-3 2-277,0 0 267,0 0-88,0 0 4,0 0-4,0 0 3,0 0 0,-1 0-3,1 0 4,0 0-4,0 0 4,0 0-4,0 0 3,0 0 0,0 0-3,0 0 4,-1 0-4,1 0 4,0 0-4,0 0 4,0 0-4,0 0 3,0 0 0,0 0-3,0 0 4,0-1-4,0 1 4,0 0-4,-1 0 3,1 0 0,0 0-3,0 0 4,0 0-4,0 0 4,0 0-4,0-1 4,0 1-4,0 0 3,0 0 0,0 0-3,0 0 4,0 0-4,0 0 4,0 0-4,0-1 3,0 1 0,0 0-3,0 0 4,0 0-4,0 0 4,0 0-4,0 0 3,0 0 0,0-1-3,0 1 4,0 0-4,1 0 4,-1 0-4,0 0 4,0 0-4,0 0 3,0 0 0,0 0-3,0 0 4,0-1 81,-11 4-5067,3 3 11445,6-4-5751,-1 0-2982,1 0 2273,-1 0-1,0 0 0,0-1 1,0 1-3,0-1 3,0 0-1,-1 1 1069,-7-2-4398</inkml:trace>
  <inkml:trace contextRef="#ctx0" brushRef="#br0">10943 55 500,'0'1'448,"0"0"-896,0-1 448,0 1 1,0-1-3,0 1 3,0-1-1,1 1 0,-1-1 0,0 1 0,0-1 0,1 1 1,-1-1-3,0 1 3,1-1-1,-1 0 0,0 1 0,1-1 0,-1 1 0,1-1 1,-1 0-3,0 1 3,1-1-449,16 6 5272,25-2-12426,-27-3 10614,-3-1-3313,1-1 817,-1 0-517,0-1 0,0 0 3,0-1-4,0 0 4,8-4-425,-5 2 841,-12 4-374,10-1-2884,-13 2 8234,0 0-7987,1 0 2592,-1 0 0,0 0 3,0 0-3,0 1 0,1-1 3,-1 0-3,0 0 0,0 0 3,0 0-3,0 1 0,0-1 3,1 0-3,-1 0 0,0 0 3,0 1-3,0-1 0,0 0 3,0 0-3,0 0 0,0 1 3,0-1-3,0 0 0,0 0 3,0 1-3,0-1 1,0 0-1,0 0 3,0 1-3,0-1 0,0 0 3,0 0-3,0 0 0,0 1 3,0-1-3,0 0 0,0 0 3,-1 0-3,1 1 0,0-1 3,0 0-3,0 0 0,0 0 3,0 1-3,-1-1 0,1 0 3,0 0-3,0 0 0,0 0 3,-1 0 166,1 1-3130,0-1 6103,0 0-3062</inkml:trace>
  <inkml:trace contextRef="#ctx0" brushRef="#br0">11873 36 152,'-8'6'2412,"3"0"2724,7-1-18796,5 2 16495,-4-5 82,1 0-2557,-1 0-360,1-1 0,0 1 0,0-1 0,0 0 0,0 0 0,0 0 0,0-1 0,0 0 0,2 1-211,17 2 1567,21 7-1812,1-2-232,34 1-1148,1 0 4277,-28-3-3559,0-2 1630,0-2-511,0-3-3,36-5-91,-79 5 179,-1 0-78,1 1-8,-1 0 0,1 0 0,0 0 0,-1 1 0,1 1 0,-1 0 8,0 0 841,-1-2-5817,-4 0 4993,-10 6 4434,5-6-1666,-1-1-2942,3 0-2638,-6-1 1157</inkml:trace>
  <inkml:trace contextRef="#ctx0" brushRef="#br0">13047 163 28,'11'3'5603,"-10"-2"-16374,0-1 15939,0 0-5167,0 1-3,0-1 3,0 0-1,1 0 1,-1 1-3,0-1 3,0 0-1,0 0 1,0 0-3,0 0 3,0-1 0,0 1-3,1 0-432,78-21 8574,-74 20-23544,0 0 23104,0 0-7702,0 0 3,0 1-1,0 0 1,1 1-3,3 0-3,-7-1-579,-1 0 1174,1 1-589,-1-1-3,1 1 3,-1 0-1,1 0 0,-1 0 1,0 0-3,1 0 3,-1 0-1,1 1 590,-2 2-12783,-3-2 35152,2-2-33836,-5 5 8591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173 824,'10'2'10923,"1"0"-28216,0-1 19207,15 0 3003,-18-1-5460,0 1 626,0-1-85,1-1 3,-1 1-1,0-2 0,3 0-476,22-4 2072,1 2-2717,-1 1 1123,1 1-4,-1 2 3,17 3-1120,68-2 3137,-51-4-3392,7 0 2413,25-6-2591,-52 3 2635,-8 2-1224,1-3 188,-1 0-48,-1-3 1,2-2-50,-10 1-1102,-23 8-5530,-24 10 15139,-11-2-7952,18-3 4134</inkml:trace>
  <inkml:trace contextRef="#ctx0" brushRef="#br0">7791 94 928,'3'1'871,"-1"0"-1743,1 0 874,0 0-3,0 0 0,0 0 3,0-1-3,0 1 1,0-1-1,0 0 3,0 0-3,0 0 0,0 0 3,0-1-3,0 1 0,0-1 3,0 0-3,1 0-870,22-2 3018,94-4 664,-66 5-11201,-35 0 11784,0 1-2484,1 2-912,-1-1 3,0 2 0,4 2-154,-14-4 1042,-5-1-6357,-4 0 13761,0 1-11854,0 0 3559,-1-1 3,1 1-1,0 0 1,0 0-3,0-1 3,-1 1-1,1 0 1,0 0-3,0 0 3,-1-1-1,1 1 1,0 0-3,0 0 3,-1 0 0,1 0-3,0 0 3,-1-1-1,1 1 1,0 0-3,0 0 3,-1 0-1,1 0 1,0 0-3,-1 0 3,1 0-1,0 0 1,-1 0-3,1 0 3,0 0-1,-1 0 1,1 0-3,0 1 3,0-1 0,-1 0-3,1 0 3,-1 0 431,-3 0-3055,-2-2 5237</inkml:trace>
  <inkml:trace contextRef="#ctx0" brushRef="#br0">5 67 276,'-4'4'3214,"4"-4"-7255,3-2 3272,-1-1 2365,1 2-1595,0-1-3,0 0 3,0 0-1,0 1 1,0 0-3,1-1 3,-1 1-1,3 0-791,55-6 4749,-50 6-9785,-1 0 8486,0-1-2657,0 1-3,7-4-506,-9 3 1282,1 0-1042,-1 0 265,1 0 4,0 2-4,0-1 3,0 1 0,3 0-271,39 7 1154,-24-3-1727,1-1 1071,-1 0-228,1-2 1,0-2-3,0 0 3,13-3-388,-7 0 1032,-27 4-1137,-1 0 726,0 0-234,0-1 1,0 0-3,0-1 3,0 1-1,3-2-24,1 2-754,-7 1-3395,-2 0 984,3-4 23055</inkml:trace>
  <inkml:trace contextRef="#ctx0" brushRef="#br0">986 75 384,'2'-1'479,"0"1"-958,0-1 479,0 1 0,0-1-1,0 0 3,0 0-3,0 1 1,0-2 0,0 1 0,0 0-479,0 0 1114,0-1-791,1 1 156,-1 0 0,1 0 0,-1 0 0,1 0 0,-1 0 0,1 1 0,-1-1 0,3 0-156,10 0 1644,-13 1-3609,1-1 2910,0 1-788,-1 0-3,1 0 3,-1 0-1,1 0 0,0 0 0,-1 0 1,1 1-3,-1-1 3,1 1-1,-1 0 0,1 0 1,-1 0-3,3 1-540,-1-3 1679,11-1-3005,-13 1 1714,-12 0-187,10 1 3452,0-1-5136,0-3 4484,0-3-4632</inkml:trace>
  <inkml:trace contextRef="#ctx0" brushRef="#br0">1698 70 868,'0'0'162,"0"1"-324,0-1 162,0 1-1,0-1 3,0 1-3,0-1 1,0 1 0,1-1-1,-1 1 3,0-1-3,0 0 1,1 1 0,-1-1 0,0 1-1,0-1 3,1 0-3,-1 1 1,0-1 0,1 0 0,-1 1-1,0-1 3,1 0-3,-1 0 1,1 1 0,-1-1-1,1 0 3,-1 0-3,0 0 1,1 1 0,-1-1 0,1 0-162,21 0 4250,27-12-6704,-44 10-3284,8 0 10108,0 0-3827,1 0-380,-1 1 0,0 1-3,0 0 3,1 0-1,3 2-263,2 0 1201,0-2-1613,0 0 674,4-1-672,145-18 3979,-117 15-8232,0 3 7219,1 2-2629,10 0 796,-58-3-580,5-1-3180,-6 8 2027,-3-5 10693,0 0-14281,0 0 5169,0-1-103,0-3-267</inkml:trace>
  <inkml:trace contextRef="#ctx0" brushRef="#br0">2778 123 156,'25'-2'7817,"12"-2"-18615,-13 0 10915,-23 4 823,8-1 1221,1 0-2397,-1 0 235,1 0 0,0 2 3,0-1-4,-1 1 4,2 1-289,7-1 816,-4 0-1060,-14-1 662,0 0 26,0 0-158,0 0 3,0 0-3,0 0 0,0 0 3,0 0-4,0 1 4,0-1-3,0 0 0,0 0 3,0 0-3,0 0 0,-1 0 3,1 0-3,0 0 0,0 0 3,0 0-4,0 0 4,0 0-3,0 0 0,0 0 3,0 0-3,0 1 0,0-1 3,0 0-3,0 0 0,0 0 3,0 0-4,0 0 4,0 0-3,1 0 0,-1 0 3,0 0-3,0 0 0,0 0 3,0 0 199,-15-2-7228,14 2 18943</inkml:trace>
  <inkml:trace contextRef="#ctx0" brushRef="#br0">3575 0 420,'1'1'361,"-1"0"-722,1 0 361,-1-1 0,1 1 0,0 0 0,-1-1 0,1 1 0,0 0 0,-1-1 0,1 1 0,0-1 0,0 1 0,0-1 0,0 0 0,0 1 0,-1-1 0,1 0 0,0 1 0,0-1 0,0 0 0,0 0 0,0 0 0,0 0 0,0 0 0,0 0 0,0 0 0,0 0 0,0 0-361,40-1 4895,-29 1-11858,110 0 17237,68 12-24459,-36-1 23327,-33-3-10441,-23-8 2077,-80-2 208,-12 0-3477,-7 1-1405,0 1 16632,0-1-20470,-5-3 12991,2 2-6259</inkml:trace>
  <inkml:trace contextRef="#ctx0" brushRef="#br0">5063 125 732,'3'1'1027,"1"0"-2054,-1-1 1027,0 1 0,0-1 0,1 0 0,-1 0-1,1 0 3,-1 0-3,0 0 1,0-1 0,2 0-1027,10 0 5025,33 0-7947,1-3 4926,-1-2-976,1-2-1993,-41 7 3984,10-1-2117,-18 2 309,0 0-244,0 1 62,1-1-4,-1 0 3,0 0 0,0 0-3,0 0 3,0 0 0,1 0-3,-1 0 3,0 0 0,0 0-3,0 0 3,1 0 0,-1 0-3,0 0 3,0 0 0,0 0-3,1 0 3,-1 0 0,0 0-3,0-1 4,0 1-4,0 0 3,0 0 0,1 0-3,-1 0 3,0 0 0,0 0-3,0 0 3,0-1 0,0 1-3,1 0 3,-1 0 0,0 0-3,0 0 3,0-1 0,0 1-3,0 0 3,0 0 0,0 0-3,0 0 4,0-1-4,0 1 3,0 0 0,0 0-3,0 0 3,0-1 0,0 1-3,0 0 70,-28 0-13688,22-1 38712,-2-3-36253</inkml:trace>
  <inkml:trace contextRef="#ctx0" brushRef="#br0">9071 27 276,'-1'11'1370,"1"11"4969,1-22-22919,-1 1 25451,1 0-8871,-1-1 0,1 1 0,-1 0 0,1-1 0,-1 1 0,1-1 0,-1 1 0,1-1 0,0 1 0,-1-1 0,1 1 0,0-1 0,-1 0 1,1 1-3,0-1 3,0 0-1,-1 1 0,1-1 0,0 0 0,0 0 0,0 0 0,-1 0 0,1 0 0,0 0 0,0 0 0,0 0 0,-1 0-208,148-3 7170,3 1-18392,-4-2 14969,-44 1-2114,31 5-2942,-77-1 2808,0-1-1353,1-4 62,-1-2 0,0-2 1,53-16-65,-97 22 97,-11 2-69,0 0 102,0 0-66,0 0 0,0-1 0,0 1 0,0-1 0,0 1 1,0-1-3,-1 0 3,1 0-1,1-1 96,-3 2-277,0 0 267,0 0-88,0 0 4,0 0-4,0 0 3,0 0 0,-1 0-3,1 0 4,0 0-4,0 0 4,0 0-4,0 0 3,0 0 0,0 0-3,0 0 4,-1 0-4,1 0 4,0 0-4,0 0 4,0 0-4,0 0 3,0 0 0,0 0-3,0 0 4,0-1-4,0 1 4,0 0-4,-1 0 3,1 0 0,0 0-3,0 0 4,0 0-4,0 0 4,0 0-4,0-1 4,0 1-4,0 0 3,0 0 0,0 0-3,0 0 4,0 0-4,0 0 4,0 0-4,0-1 3,0 1 0,0 0-3,0 0 4,0 0-4,0 0 4,0 0-4,0 0 3,0 0 0,0-1-3,0 1 4,0 0-4,1 0 4,-1 0-4,0 0 4,0 0-4,0 0 3,0 0 0,0 0-3,0 0 4,0-1 81,-11 4-5067,3 3 11445,6-4-5751,-1 0-2982,1 0 2273,-1 0-1,0 0 0,0-1 1,0 1-3,0-1 3,0 0-1,-1 1 1069,-7-2-4398</inkml:trace>
  <inkml:trace contextRef="#ctx0" brushRef="#br0">10943 55 500,'0'1'448,"0"0"-896,0-1 448,0 1 1,0-1-3,0 1 3,0-1-1,1 1 0,-1-1 0,0 1 0,0-1 0,1 1 1,-1-1-3,0 1 3,1-1-1,-1 0 0,0 1 0,1-1 0,-1 1 0,1-1 1,-1 0-3,0 1 3,1-1-449,16 6 5272,25-2-12426,-27-3 10614,-3-1-3313,1-1 817,-1 0-517,0-1 0,0 0 3,0-1-4,0 0 4,8-4-425,-5 2 841,-12 4-374,10-1-2884,-13 2 8234,0 0-7987,1 0 2592,-1 0 0,0 0 3,0 0-3,0 1 0,1-1 3,-1 0-3,0 0 0,0 0 3,0 0-3,0 1 0,0-1 3,1 0-3,-1 0 0,0 0 3,0 1-3,0-1 0,0 0 3,0 0-3,0 0 0,0 1 3,0-1-3,0 0 0,0 0 3,0 1-3,0-1 1,0 0-1,0 0 3,0 1-3,0-1 0,0 0 3,0 0-3,0 0 0,0 1 3,0-1-3,0 0 0,0 0 3,-1 0-3,1 1 0,0-1 3,0 0-3,0 0 0,0 0 3,0 1-3,-1-1 0,1 0 3,0 0-3,0 0 0,0 0 3,-1 0 166,1 1-3130,0-1 6103,0 0-3062</inkml:trace>
  <inkml:trace contextRef="#ctx0" brushRef="#br0">11873 36 152,'-8'6'2412,"3"0"2724,7-1-18796,5 2 16495,-4-5 82,1 0-2557,-1 0-360,1-1 0,0 1 0,0-1 0,0 0 0,0 0 0,0 0 0,0-1 0,0 0 0,2 1-211,17 2 1567,21 7-1812,1-2-232,34 1-1148,1 0 4277,-28-3-3559,0-2 1630,0-2-511,0-3-3,36-5-91,-79 5 179,-1 0-78,1 1-8,-1 0 0,1 0 0,0 0 0,-1 1 0,1 1 0,-1 0 8,0 0 841,-1-2-5817,-4 0 4993,-10 6 4434,5-6-1666,-1-1-2942,3 0-2638,-6-1 1157</inkml:trace>
  <inkml:trace contextRef="#ctx0" brushRef="#br0">13047 163 28,'11'3'5603,"-10"-2"-16374,0-1 15939,0 0-5167,0 1-3,0-1 3,0 0-1,1 0 1,-1 1-3,0-1 3,0 0-1,0 0 1,0 0-3,0 0 3,0-1 0,0 1-3,1 0-432,78-21 8574,-74 20-23544,0 0 23104,0 0-7702,0 0 3,0 1-1,0 0 1,1 1-3,3 0-3,-7-1-579,-1 0 1174,1 1-589,-1-1-3,1 1 3,-1 0-1,1 0 0,-1 0 1,0 0-3,1 0 3,-1 0-1,1 1 590,-2 2-12783,-3-2 35152,2-2-33836,-5 5 8591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8 824,'10'-2'10923,"1"0"-28216,0 1 19207,15 0 3003,-18 1-5460,0-1 626,0 1-85,1 1 3,-1-1-1,0 2 0,3 0-476,22 4 2072,1-2-2717,-1-1 1123,1-1-4,-1-2 3,17-3-1120,68 2 3137,-51 4-3392,7 0 2413,25 6-2591,-52-3 2635,-8-2-1224,1 3 188,-1 0-48,-1 3 1,2 2-50,-10-1-1102,-23-8-5530,-24-10 15139,-11 2-7952,18 3 4134</inkml:trace>
  <inkml:trace contextRef="#ctx0" brushRef="#br0">7791 87 928,'3'-1'871,"-1"0"-1743,1 0 874,0 0-3,0 0 0,0 0 3,0 1-3,0-1 1,0 1-1,0 0 3,0 0-3,0 0 0,0 0 3,0 1-3,0-1 0,0 1 3,0 0-3,1 0-870,22 2 3018,94 4 664,-66-5-11201,-35 0 11784,0-1-2484,1-2-912,-1 1 3,0-2 0,4-2-154,-14 4 1042,-5 1-6357,-4 0 13761,0-1-11854,0 0 3559,-1 1 3,1-1-1,0 0 1,0 0-3,0 1 3,-1-1-1,1 0 1,0 0-3,0 0 3,-1 1-1,1-1 1,0 0-3,0 0 3,-1 0 0,1 0-3,0 0 3,-1 1-1,1-1 1,0 0-3,0 0 3,-1 0-1,1 0 1,0 0-3,-1 0 3,1 0-1,0 0 1,-1 0-3,1 0 3,0 0-1,-1 0 1,1 0-3,0-1 3,0 1 0,-1 0-3,1 0 3,-1 0 431,-3 0-3055,-2 2 5237</inkml:trace>
  <inkml:trace contextRef="#ctx0" brushRef="#br0">5 114 276,'-4'-4'3214,"4"4"-7255,3 2 3272,-1 1 2365,1-2-1595,0 1-3,0 0 3,0 0-1,0-1 1,0 0-3,1 1 3,-1-1-1,3 0-791,55 6 4749,-50-6-9785,-1 0 8486,0 1-2657,0-1-3,7 4-506,-9-3 1282,1 0-1042,-1 0 265,1 0 4,0-2-4,0 1 3,0-1 0,3 0-271,39-7 1154,-24 3-1727,1 1 1071,-1 0-228,1 2 1,0 2-3,0 0 3,13 3-388,-7 0 1032,-27-4-1137,-1 0 726,0 0-234,0 1 1,0 0-3,0 1 3,0-1-1,3 2-24,1-2-754,-7-1-3395,-2 0 984,3 4 23055</inkml:trace>
  <inkml:trace contextRef="#ctx0" brushRef="#br0">986 106 384,'2'1'479,"0"-1"-958,0 1 479,0-1 0,0 1-1,0 0 3,0 0-3,0-1 1,0 2 0,0-1 0,0 0-479,0 0 1114,0 1-791,1-1 156,-1 0 0,1 0 0,-1 0 0,1 0 0,-1 0 0,1-1 0,-1 1 0,3 0-156,10 0 1644,-13-1-3609,1 1 2910,0-1-788,-1 0-3,1 0 3,-1 0-1,1 0 0,0 0 0,-1 0 1,1-1-3,-1 1 3,1-1-1,-1 0 0,1 0 1,-1 0-3,3-1-540,-1 3 1679,11 1-3005,-13-1 1714,-12 0-187,10-1 3452,0 1-5136,0 3 4484,0 3-4632</inkml:trace>
  <inkml:trace contextRef="#ctx0" brushRef="#br0">1698 111 868,'0'0'162,"0"-1"-324,0 1 162,0-1-1,0 1 3,0-1-3,0 1 1,0-1 0,1 1-1,-1-1 3,0 1-3,0 0 1,1-1 0,-1 1 0,0-1-1,0 1 3,1 0-3,-1-1 1,0 1 0,1 0 0,-1-1-1,0 1 3,1 0-3,-1 0 1,1-1 0,-1 1-1,1 0 3,-1 0-3,0 0 1,1-1 0,-1 1 0,1 0-162,21 0 4250,27 12-6704,-44-10-3284,8 0 10108,0 0-3827,1 0-380,-1-1 0,0-1-3,0 0 3,1 0-1,3-2-263,2 0 1201,0 2-1613,0 0 674,4 1-672,145 18 3979,-117-15-8232,0-3 7219,1-2-2629,10 0 796,-58 3-580,5 1-3180,-6-8 2027,-3 5 10693,0 0-14281,0 0 5169,0 1-103,0 3-267</inkml:trace>
  <inkml:trace contextRef="#ctx0" brushRef="#br0">2778 58 156,'25'2'7817,"12"2"-18615,-13 0 10915,-23-4 823,8 1 1221,1 0-2397,-1 0 235,1 0 0,0-2 3,0 1-4,-1-1 4,2-1-289,7 1 816,-4 0-1060,-14 1 662,0 0 26,0 0-158,0 0 3,0 0-3,0 0 0,0 0 3,0 0-4,0-1 4,0 1-3,0 0 0,0 0 3,0 0-3,0 0 0,-1 0 3,1 0-3,0 0 0,0 0 3,0 0-4,0 0 4,0 0-3,0 0 0,0 0 3,0 0-3,0-1 0,0 1 3,0 0-3,0 0 0,0 0 3,0 0-4,0 0 4,0 0-3,1 0 0,-1 0 3,0 0-3,0 0 0,0 0 3,0 0 199,-15 2-7228,14-2 18943</inkml:trace>
  <inkml:trace contextRef="#ctx0" brushRef="#br0">3575 181 420,'1'-1'361,"-1"0"-722,1 0 361,-1 1 0,1-1 0,0 0 0,-1 1 0,1-1 0,0 0 0,-1 1 0,1-1 0,0 1 0,0-1 0,0 1 0,0 0 0,0-1 0,-1 1 0,1 0 0,0-1 0,0 1 0,0 0 0,0 0 0,0 0 0,0 0 0,0 0 0,0 0 0,0 0 0,0 0 0,0 0-361,40 1 4895,-29-1-11858,110 0 17237,68-12-24459,-36 1 23327,-33 3-10441,-23 8 2077,-80 2 208,-12 0-3477,-7-1-1405,0-1 16632,0 1-20470,-5 3 12991,2-2-6259</inkml:trace>
  <inkml:trace contextRef="#ctx0" brushRef="#br0">5063 56 732,'3'-1'1027,"1"0"-2054,-1 1 1027,0-1 0,0 1 0,1 0 0,-1 0-1,1 0 3,-1 0-3,0 0 1,0 1 0,2 0-1027,10 0 5025,33 0-7947,1 3 4926,-1 2-976,1 2-1993,-41-7 3984,10 1-2117,-18-2 309,0 0-244,0-1 62,1 1-4,-1 0 3,0 0 0,0 0-3,0 0 3,0 0 0,1 0-3,-1 0 3,0 0 0,0 0-3,0 0 3,1 0 0,-1 0-3,0 0 3,0 0 0,0 0-3,1 0 3,-1 0 0,0 0-3,0 1 4,0-1-4,0 0 3,0 0 0,1 0-3,-1 0 3,0 0 0,0 0-3,0 0 3,0 1 0,0-1-3,1 0 3,-1 0 0,0 0-3,0 0 3,0 1 0,0-1-3,0 0 3,0 0 0,0 0-3,0 0 4,0 1-4,0-1 3,0 0 0,0 0-3,0 0 3,0 1 0,0-1-3,0 0 70,-28 0-13688,22 1 38712,-2 3-36253</inkml:trace>
  <inkml:trace contextRef="#ctx0" brushRef="#br0">9071 154 276,'-1'-11'1370,"1"-11"4969,1 22-22919,-1-1 25451,1 0-8871,-1 1 0,1-1 0,-1 0 0,1 1 0,-1-1 0,1 1 0,-1-1 0,1 1 0,0-1 0,-1 1 0,1-1 0,0 1 0,-1 0 1,1-1-3,0 1 3,0 0-1,-1-1 0,1 1 0,0 0 0,0 0 0,0 0 0,-1 0 0,1 0 0,0 0 0,0 0 0,0 0 0,-1 0-208,148 3 7170,3-1-18392,-4 2 14969,-44-1-2114,31-5-2942,-77 1 2808,0 1-1353,1 4 62,-1 2 0,0 2 1,53 16-65,-97-22 97,-11-2-69,0 0 102,0 0-66,0 0 0,0 1 0,0-1 0,0 1 0,0-1 1,0 1-3,-1 0 3,1 0-1,1 1 96,-3-2-277,0 0 267,0 0-88,0 0 4,0 0-4,0 0 3,0 0 0,-1 0-3,1 0 4,0 0-4,0 0 4,0 0-4,0 0 3,0 0 0,0 0-3,0 0 4,-1 0-4,1 0 4,0 0-4,0 0 4,0 0-4,0 0 3,0 0 0,0 0-3,0 0 4,0 1-4,0-1 4,0 0-4,-1 0 3,1 0 0,0 0-3,0 0 4,0 0-4,0 0 4,0 0-4,0 1 4,0-1-4,0 0 3,0 0 0,0 0-3,0 0 4,0 0-4,0 0 4,0 0-4,0 1 3,0-1 0,0 0-3,0 0 4,0 0-4,0 0 4,0 0-4,0 0 3,0 0 0,0 1-3,0-1 4,0 0-4,1 0 4,-1 0-4,0 0 4,0 0-4,0 0 3,0 0 0,0 0-3,0 0 4,0 1 81,-11-4-5067,3-3 11445,6 4-5751,-1 0-2982,1 0 2273,-1 0-1,0 0 0,0 1 1,0-1-3,0 1 3,0 0-1,-1-1 1069,-7 2-4398</inkml:trace>
  <inkml:trace contextRef="#ctx0" brushRef="#br0">10943 126 500,'0'-1'448,"0"0"-896,0 1 448,0-1 1,0 1-3,0-1 3,0 1-1,1-1 0,-1 1 0,0-1 0,0 1 0,1-1 1,-1 1-3,0-1 3,1 1-1,-1 0 0,0-1 0,1 1 0,-1-1 0,1 1 1,-1 0-3,0-1 3,1 1-449,16-6 5272,25 2-12426,-27 3 10614,-3 1-3313,1 1 817,-1 0-517,0 1 0,0 0 3,0 1-4,0 0 4,8 4-425,-5-2 841,-12-4-374,10 1-2884,-13-2 8234,0 0-7987,1 0 2592,-1 0 0,0 0 3,0 0-3,0-1 0,1 1 3,-1 0-3,0 0 0,0 0 3,0 0-3,0-1 0,0 1 3,1 0-3,-1 0 0,0 0 3,0-1-3,0 1 0,0 0 3,0 0-3,0 0 0,0-1 3,0 1-3,0 0 0,0 0 3,0-1-3,0 1 1,0 0-1,0 0 3,0-1-3,0 1 0,0 0 3,0 0-3,0 0 0,0-1 3,0 1-3,0 0 0,0 0 3,-1 0-3,1-1 0,0 1 3,0 0-3,0 0 0,0 0 3,0-1-3,-1 1 0,1 0 3,0 0-3,0 0 0,0 0 3,-1 0 166,1-1-3130,0 1 6103,0 0-3062</inkml:trace>
  <inkml:trace contextRef="#ctx0" brushRef="#br0">11873 145 152,'-8'-6'2412,"3"0"2724,7 1-18796,5-2 16495,-4 5 82,1 0-2557,-1 0-360,1 1 0,0-1 0,0 1 0,0 0 0,0 0 0,0 0 0,0 1 0,0 0 0,2-1-211,17-2 1567,21-7-1812,1 2-232,34-1-1148,1 0 4277,-28 3-3559,0 2 1630,0 2-511,0 3-3,36 5-91,-79-5 179,-1 0-78,1-1-8,-1 0 0,1 0 0,0 0 0,-1-1 0,1-1 0,-1 0 8,0 0 841,-1 2-5817,-4 0 4993,-10-6 4434,5 6-1666,-1 1-2942,3 0-2638,-6 1 1157</inkml:trace>
  <inkml:trace contextRef="#ctx0" brushRef="#br0">13047 18 28,'11'-3'5603,"-10"2"-16374,0 1 15939,0 0-5167,0-1-3,0 1 3,0 0-1,1 0 1,-1-1-3,0 1 3,0 0-1,0 0 1,0 0-3,0 0 3,0 1 0,0-1-3,1 0-432,78 21 8574,-74-20-23544,0 0 23104,0 0-7702,0 0 3,0-1-1,0 0 1,1-1-3,3 0-3,-7 1-579,-1 0 1174,1-1-589,-1 1-3,1-1 3,-1 0-1,1 0 0,-1 0 1,0 0-3,1 0 3,-1 0-1,1-1 590,-2-2-12783,-3 2 35152,2 2-33836,-5-5 8591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173 824,'10'2'10923,"1"0"-28216,0-1 19207,15 0 3003,-18-1-5460,0 1 626,0-1-85,1-1 3,-1 1-1,0-2 0,3 0-476,22-4 2072,1 2-2717,-1 1 1123,1 1-4,-1 2 3,17 3-1120,68-2 3137,-51-4-3392,7 0 2413,25-6-2591,-52 3 2635,-8 2-1224,1-3 188,-1 0-48,-1-3 1,2-2-50,-10 1-1102,-23 8-5530,-24 10 15139,-11-2-7952,18-3 4134</inkml:trace>
  <inkml:trace contextRef="#ctx0" brushRef="#br0">7791 94 928,'3'1'871,"-1"0"-1743,1 0 874,0 0-3,0 0 0,0 0 3,0-1-3,0 1 1,0-1-1,0 0 3,0 0-3,0 0 0,0 0 3,0-1-3,0 1 0,0-1 3,0 0-3,1 0-870,22-2 3018,94-4 664,-66 5-11201,-35 0 11784,0 1-2484,1 2-912,-1-1 3,0 2 0,4 2-154,-14-4 1042,-5-1-6357,-4 0 13761,0 1-11854,0 0 3559,-1-1 3,1 1-1,0 0 1,0 0-3,0-1 3,-1 1-1,1 0 1,0 0-3,0 0 3,-1-1-1,1 1 1,0 0-3,0 0 3,-1 0 0,1 0-3,0 0 3,-1-1-1,1 1 1,0 0-3,0 0 3,-1 0-1,1 0 1,0 0-3,-1 0 3,1 0-1,0 0 1,-1 0-3,1 0 3,0 0-1,-1 0 1,1 0-3,0 1 3,0-1 0,-1 0-3,1 0 3,-1 0 431,-3 0-3055,-2-2 5237</inkml:trace>
  <inkml:trace contextRef="#ctx0" brushRef="#br0">5 67 276,'-4'4'3214,"4"-4"-7255,3-2 3272,-1-1 2365,1 2-1595,0-1-3,0 0 3,0 0-1,0 1 1,0 0-3,1-1 3,-1 1-1,3 0-791,55-6 4749,-50 6-9785,-1 0 8486,0-1-2657,0 1-3,7-4-506,-9 3 1282,1 0-1042,-1 0 265,1 0 4,0 2-4,0-1 3,0 1 0,3 0-271,39 7 1154,-24-3-1727,1-1 1071,-1 0-228,1-2 1,0-2-3,0 0 3,13-3-388,-7 0 1032,-27 4-1137,-1 0 726,0 0-234,0-1 1,0 0-3,0-1 3,0 1-1,3-2-24,1 2-754,-7 1-3395,-2 0 984,3-4 23055</inkml:trace>
  <inkml:trace contextRef="#ctx0" brushRef="#br0">986 75 384,'2'-1'479,"0"1"-958,0-1 479,0 1 0,0-1-1,0 0 3,0 0-3,0 1 1,0-2 0,0 1 0,0 0-479,0 0 1114,0-1-791,1 1 156,-1 0 0,1 0 0,-1 0 0,1 0 0,-1 0 0,1 1 0,-1-1 0,3 0-156,10 0 1644,-13 1-3609,1-1 2910,0 1-788,-1 0-3,1 0 3,-1 0-1,1 0 0,0 0 0,-1 0 1,1 1-3,-1-1 3,1 1-1,-1 0 0,1 0 1,-1 0-3,3 1-540,-1-3 1679,11-1-3005,-13 1 1714,-12 0-187,10 1 3452,0-1-5136,0-3 4484,0-3-4632</inkml:trace>
  <inkml:trace contextRef="#ctx0" brushRef="#br0">1698 70 868,'0'0'162,"0"1"-324,0-1 162,0 1-1,0-1 3,0 1-3,0-1 1,0 1 0,1-1-1,-1 1 3,0-1-3,0 0 1,1 1 0,-1-1 0,0 1-1,0-1 3,1 0-3,-1 1 1,0-1 0,1 0 0,-1 1-1,0-1 3,1 0-3,-1 0 1,1 1 0,-1-1-1,1 0 3,-1 0-3,0 0 1,1 1 0,-1-1 0,1 0-162,21 0 4250,27-12-6704,-44 10-3284,8 0 10108,0 0-3827,1 0-380,-1 1 0,0 1-3,0 0 3,1 0-1,3 2-263,2 0 1201,0-2-1613,0 0 674,4-1-672,145-18 3979,-117 15-8232,0 3 7219,1 2-2629,10 0 796,-58-3-580,5-1-3180,-6 8 2027,-3-5 10693,0 0-14281,0 0 5169,0-1-103,0-3-267</inkml:trace>
  <inkml:trace contextRef="#ctx0" brushRef="#br0">2778 123 156,'25'-2'7817,"12"-2"-18615,-13 0 10915,-23 4 823,8-1 1221,1 0-2397,-1 0 235,1 0 0,0 2 3,0-1-4,-1 1 4,2 1-289,7-1 816,-4 0-1060,-14-1 662,0 0 26,0 0-158,0 0 3,0 0-3,0 0 0,0 0 3,0 0-4,0 1 4,0-1-3,0 0 0,0 0 3,0 0-3,0 0 0,-1 0 3,1 0-3,0 0 0,0 0 3,0 0-4,0 0 4,0 0-3,0 0 0,0 0 3,0 0-3,0 1 0,0-1 3,0 0-3,0 0 0,0 0 3,0 0-4,0 0 4,0 0-3,1 0 0,-1 0 3,0 0-3,0 0 0,0 0 3,0 0 199,-15-2-7228,14 2 18943</inkml:trace>
  <inkml:trace contextRef="#ctx0" brushRef="#br0">3575 0 420,'1'1'361,"-1"0"-722,1 0 361,-1-1 0,1 1 0,0 0 0,-1-1 0,1 1 0,0 0 0,-1-1 0,1 1 0,0-1 0,0 1 0,0-1 0,0 0 0,0 1 0,-1-1 0,1 0 0,0 1 0,0-1 0,0 0 0,0 0 0,0 0 0,0 0 0,0 0 0,0 0 0,0 0 0,0 0 0,0 0-361,40-1 4895,-29 1-11858,110 0 17237,68 12-24459,-36-1 23327,-33-3-10441,-23-8 2077,-80-2 208,-12 0-3477,-7 1-1405,0 1 16632,0-1-20470,-5-3 12991,2 2-6259</inkml:trace>
  <inkml:trace contextRef="#ctx0" brushRef="#br0">5063 125 732,'3'1'1027,"1"0"-2054,-1-1 1027,0 1 0,0-1 0,1 0 0,-1 0-1,1 0 3,-1 0-3,0 0 1,0-1 0,2 0-1027,10 0 5025,33 0-7947,1-3 4926,-1-2-976,1-2-1993,-41 7 3984,10-1-2117,-18 2 309,0 0-244,0 1 62,1-1-4,-1 0 3,0 0 0,0 0-3,0 0 3,0 0 0,1 0-3,-1 0 3,0 0 0,0 0-3,0 0 3,1 0 0,-1 0-3,0 0 3,0 0 0,0 0-3,1 0 3,-1 0 0,0 0-3,0-1 4,0 1-4,0 0 3,0 0 0,1 0-3,-1 0 3,0 0 0,0 0-3,0 0 3,0-1 0,0 1-3,1 0 3,-1 0 0,0 0-3,0 0 3,0-1 0,0 1-3,0 0 3,0 0 0,0 0-3,0 0 4,0-1-4,0 1 3,0 0 0,0 0-3,0 0 3,0-1 0,0 1-3,0 0 70,-28 0-13688,22-1 38712,-2-3-36253</inkml:trace>
  <inkml:trace contextRef="#ctx0" brushRef="#br0">9071 27 276,'-1'11'1370,"1"11"4969,1-22-22919,-1 1 25451,1 0-8871,-1-1 0,1 1 0,-1 0 0,1-1 0,-1 1 0,1-1 0,-1 1 0,1-1 0,0 1 0,-1-1 0,1 1 0,0-1 0,-1 0 1,1 1-3,0-1 3,0 0-1,-1 1 0,1-1 0,0 0 0,0 0 0,0 0 0,-1 0 0,1 0 0,0 0 0,0 0 0,0 0 0,-1 0-208,148-3 7170,3 1-18392,-4-2 14969,-44 1-2114,31 5-2942,-77-1 2808,0-1-1353,1-4 62,-1-2 0,0-2 1,53-16-65,-97 22 97,-11 2-69,0 0 102,0 0-66,0 0 0,0-1 0,0 1 0,0-1 0,0 1 1,0-1-3,-1 0 3,1 0-1,1-1 96,-3 2-277,0 0 267,0 0-88,0 0 4,0 0-4,0 0 3,0 0 0,-1 0-3,1 0 4,0 0-4,0 0 4,0 0-4,0 0 3,0 0 0,0 0-3,0 0 4,-1 0-4,1 0 4,0 0-4,0 0 4,0 0-4,0 0 3,0 0 0,0 0-3,0 0 4,0-1-4,0 1 4,0 0-4,-1 0 3,1 0 0,0 0-3,0 0 4,0 0-4,0 0 4,0 0-4,0-1 4,0 1-4,0 0 3,0 0 0,0 0-3,0 0 4,0 0-4,0 0 4,0 0-4,0-1 3,0 1 0,0 0-3,0 0 4,0 0-4,0 0 4,0 0-4,0 0 3,0 0 0,0-1-3,0 1 4,0 0-4,1 0 4,-1 0-4,0 0 4,0 0-4,0 0 3,0 0 0,0 0-3,0 0 4,0-1 81,-11 4-5067,3 3 11445,6-4-5751,-1 0-2982,1 0 2273,-1 0-1,0 0 0,0-1 1,0 1-3,0-1 3,0 0-1,-1 1 1069,-7-2-4398</inkml:trace>
  <inkml:trace contextRef="#ctx0" brushRef="#br0">10943 55 500,'0'1'448,"0"0"-896,0-1 448,0 1 1,0-1-3,0 1 3,0-1-1,1 1 0,-1-1 0,0 1 0,0-1 0,1 1 1,-1-1-3,0 1 3,1-1-1,-1 0 0,0 1 0,1-1 0,-1 1 0,1-1 1,-1 0-3,0 1 3,1-1-449,16 6 5272,25-2-12426,-27-3 10614,-3-1-3313,1-1 817,-1 0-517,0-1 0,0 0 3,0-1-4,0 0 4,8-4-425,-5 2 841,-12 4-374,10-1-2884,-13 2 8234,0 0-7987,1 0 2592,-1 0 0,0 0 3,0 0-3,0 1 0,1-1 3,-1 0-3,0 0 0,0 0 3,0 0-3,0 1 0,0-1 3,1 0-3,-1 0 0,0 0 3,0 1-3,0-1 0,0 0 3,0 0-3,0 0 0,0 1 3,0-1-3,0 0 0,0 0 3,0 1-3,0-1 1,0 0-1,0 0 3,0 1-3,0-1 0,0 0 3,0 0-3,0 0 0,0 1 3,0-1-3,0 0 0,0 0 3,-1 0-3,1 1 0,0-1 3,0 0-3,0 0 0,0 0 3,0 1-3,-1-1 0,1 0 3,0 0-3,0 0 0,0 0 3,-1 0 166,1 1-3130,0-1 6103,0 0-3062</inkml:trace>
  <inkml:trace contextRef="#ctx0" brushRef="#br0">11873 36 152,'-8'6'2412,"3"0"2724,7-1-18796,5 2 16495,-4-5 82,1 0-2557,-1 0-360,1-1 0,0 1 0,0-1 0,0 0 0,0 0 0,0 0 0,0-1 0,0 0 0,2 1-211,17 2 1567,21 7-1812,1-2-232,34 1-1148,1 0 4277,-28-3-3559,0-2 1630,0-2-511,0-3-3,36-5-91,-79 5 179,-1 0-78,1 1-8,-1 0 0,1 0 0,0 0 0,-1 1 0,1 1 0,-1 0 8,0 0 841,-1-2-5817,-4 0 4993,-10 6 4434,5-6-1666,-1-1-2942,3 0-2638,-6-1 1157</inkml:trace>
  <inkml:trace contextRef="#ctx0" brushRef="#br0">13047 163 28,'11'3'5603,"-10"-2"-16374,0-1 15939,0 0-5167,0 1-3,0-1 3,0 0-1,1 0 1,-1 1-3,0-1 3,0 0-1,0 0 1,0 0-3,0 0 3,0-1 0,0 1-3,1 0-432,78-21 8574,-74 20-23544,0 0 23104,0 0-7702,0 0 3,0 1-1,0 0 1,1 1-3,3 0-3,-7-1-579,-1 0 1174,1 1-589,-1-1-3,1 1 3,-1 0-1,1 0 0,-1 0 1,0 0-3,1 0 3,-1 0-1,1 1 590,-2 2-12783,-3-2 35152,2-2-33836,-5 5 8591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173 824,'10'2'10923,"1"0"-28216,0-1 19207,15 0 3003,-18-1-5460,0 1 626,0-1-85,1-1 3,-1 1-1,0-2 0,3 0-476,22-4 2072,1 2-2717,-1 1 1123,1 1-4,-1 2 3,17 3-1120,68-2 3137,-51-4-3392,7 0 2413,25-6-2591,-52 3 2635,-8 2-1224,1-3 188,-1 0-48,-1-3 1,2-2-50,-10 1-1102,-23 8-5530,-24 10 15139,-11-2-7952,18-3 4134</inkml:trace>
  <inkml:trace contextRef="#ctx0" brushRef="#br0">7791 94 928,'3'1'871,"-1"0"-1743,1 0 874,0 0-3,0 0 0,0 0 3,0-1-3,0 1 1,0-1-1,0 0 3,0 0-3,0 0 0,0 0 3,0-1-3,0 1 0,0-1 3,0 0-3,1 0-870,22-2 3018,94-4 664,-66 5-11201,-35 0 11784,0 1-2484,1 2-912,-1-1 3,0 2 0,4 2-154,-14-4 1042,-5-1-6357,-4 0 13761,0 1-11854,0 0 3559,-1-1 3,1 1-1,0 0 1,0 0-3,0-1 3,-1 1-1,1 0 1,0 0-3,0 0 3,-1-1-1,1 1 1,0 0-3,0 0 3,-1 0 0,1 0-3,0 0 3,-1-1-1,1 1 1,0 0-3,0 0 3,-1 0-1,1 0 1,0 0-3,-1 0 3,1 0-1,0 0 1,-1 0-3,1 0 3,0 0-1,-1 0 1,1 0-3,0 1 3,0-1 0,-1 0-3,1 0 3,-1 0 431,-3 0-3055,-2-2 5237</inkml:trace>
  <inkml:trace contextRef="#ctx0" brushRef="#br0">5 67 276,'-4'4'3214,"4"-4"-7255,3-2 3272,-1-1 2365,1 2-1595,0-1-3,0 0 3,0 0-1,0 1 1,0 0-3,1-1 3,-1 1-1,3 0-791,55-6 4749,-50 6-9785,-1 0 8486,0-1-2657,0 1-3,7-4-506,-9 3 1282,1 0-1042,-1 0 265,1 0 4,0 2-4,0-1 3,0 1 0,3 0-271,39 7 1154,-24-3-1727,1-1 1071,-1 0-228,1-2 1,0-2-3,0 0 3,13-3-388,-7 0 1032,-27 4-1137,-1 0 726,0 0-234,0-1 1,0 0-3,0-1 3,0 1-1,3-2-24,1 2-754,-7 1-3395,-2 0 984,3-4 23055</inkml:trace>
  <inkml:trace contextRef="#ctx0" brushRef="#br0">986 75 384,'2'-1'479,"0"1"-958,0-1 479,0 1 0,0-1-1,0 0 3,0 0-3,0 1 1,0-2 0,0 1 0,0 0-479,0 0 1114,0-1-791,1 1 156,-1 0 0,1 0 0,-1 0 0,1 0 0,-1 0 0,1 1 0,-1-1 0,3 0-156,10 0 1644,-13 1-3609,1-1 2910,0 1-788,-1 0-3,1 0 3,-1 0-1,1 0 0,0 0 0,-1 0 1,1 1-3,-1-1 3,1 1-1,-1 0 0,1 0 1,-1 0-3,3 1-540,-1-3 1679,11-1-3005,-13 1 1714,-12 0-187,10 1 3452,0-1-5136,0-3 4484,0-3-4632</inkml:trace>
  <inkml:trace contextRef="#ctx0" brushRef="#br0">1698 70 868,'0'0'162,"0"1"-324,0-1 162,0 1-1,0-1 3,0 1-3,0-1 1,0 1 0,1-1-1,-1 1 3,0-1-3,0 0 1,1 1 0,-1-1 0,0 1-1,0-1 3,1 0-3,-1 1 1,0-1 0,1 0 0,-1 1-1,0-1 3,1 0-3,-1 0 1,1 1 0,-1-1-1,1 0 3,-1 0-3,0 0 1,1 1 0,-1-1 0,1 0-162,21 0 4250,27-12-6704,-44 10-3284,8 0 10108,0 0-3827,1 0-380,-1 1 0,0 1-3,0 0 3,1 0-1,3 2-263,2 0 1201,0-2-1613,0 0 674,4-1-672,145-18 3979,-117 15-8232,0 3 7219,1 2-2629,10 0 796,-58-3-580,5-1-3180,-6 8 2027,-3-5 10693,0 0-14281,0 0 5169,0-1-103,0-3-267</inkml:trace>
  <inkml:trace contextRef="#ctx0" brushRef="#br0">2778 123 156,'25'-2'7817,"12"-2"-18615,-13 0 10915,-23 4 823,8-1 1221,1 0-2397,-1 0 235,1 0 0,0 2 3,0-1-4,-1 1 4,2 1-289,7-1 816,-4 0-1060,-14-1 662,0 0 26,0 0-158,0 0 3,0 0-3,0 0 0,0 0 3,0 0-4,0 1 4,0-1-3,0 0 0,0 0 3,0 0-3,0 0 0,-1 0 3,1 0-3,0 0 0,0 0 3,0 0-4,0 0 4,0 0-3,0 0 0,0 0 3,0 0-3,0 1 0,0-1 3,0 0-3,0 0 0,0 0 3,0 0-4,0 0 4,0 0-3,1 0 0,-1 0 3,0 0-3,0 0 0,0 0 3,0 0 199,-15-2-7228,14 2 18943</inkml:trace>
  <inkml:trace contextRef="#ctx0" brushRef="#br0">3575 0 420,'1'1'361,"-1"0"-722,1 0 361,-1-1 0,1 1 0,0 0 0,-1-1 0,1 1 0,0 0 0,-1-1 0,1 1 0,0-1 0,0 1 0,0-1 0,0 0 0,0 1 0,-1-1 0,1 0 0,0 1 0,0-1 0,0 0 0,0 0 0,0 0 0,0 0 0,0 0 0,0 0 0,0 0 0,0 0 0,0 0-361,40-1 4895,-29 1-11858,110 0 17237,68 12-24459,-36-1 23327,-33-3-10441,-23-8 2077,-80-2 208,-12 0-3477,-7 1-1405,0 1 16632,0-1-20470,-5-3 12991,2 2-6259</inkml:trace>
  <inkml:trace contextRef="#ctx0" brushRef="#br0">5063 125 732,'3'1'1027,"1"0"-2054,-1-1 1027,0 1 0,0-1 0,1 0 0,-1 0-1,1 0 3,-1 0-3,0 0 1,0-1 0,2 0-1027,10 0 5025,33 0-7947,1-3 4926,-1-2-976,1-2-1993,-41 7 3984,10-1-2117,-18 2 309,0 0-244,0 1 62,1-1-4,-1 0 3,0 0 0,0 0-3,0 0 3,0 0 0,1 0-3,-1 0 3,0 0 0,0 0-3,0 0 3,1 0 0,-1 0-3,0 0 3,0 0 0,0 0-3,1 0 3,-1 0 0,0 0-3,0-1 4,0 1-4,0 0 3,0 0 0,1 0-3,-1 0 3,0 0 0,0 0-3,0 0 3,0-1 0,0 1-3,1 0 3,-1 0 0,0 0-3,0 0 3,0-1 0,0 1-3,0 0 3,0 0 0,0 0-3,0 0 4,0-1-4,0 1 3,0 0 0,0 0-3,0 0 3,0-1 0,0 1-3,0 0 70,-28 0-13688,22-1 38712,-2-3-36253</inkml:trace>
  <inkml:trace contextRef="#ctx0" brushRef="#br0">9071 27 276,'-1'11'1370,"1"11"4969,1-22-22919,-1 1 25451,1 0-8871,-1-1 0,1 1 0,-1 0 0,1-1 0,-1 1 0,1-1 0,-1 1 0,1-1 0,0 1 0,-1-1 0,1 1 0,0-1 0,-1 0 1,1 1-3,0-1 3,0 0-1,-1 1 0,1-1 0,0 0 0,0 0 0,0 0 0,-1 0 0,1 0 0,0 0 0,0 0 0,0 0 0,-1 0-208,148-3 7170,3 1-18392,-4-2 14969,-44 1-2114,31 5-2942,-77-1 2808,0-1-1353,1-4 62,-1-2 0,0-2 1,53-16-65,-97 22 97,-11 2-69,0 0 102,0 0-66,0 0 0,0-1 0,0 1 0,0-1 0,0 1 1,0-1-3,-1 0 3,1 0-1,1-1 96,-3 2-277,0 0 267,0 0-88,0 0 4,0 0-4,0 0 3,0 0 0,-1 0-3,1 0 4,0 0-4,0 0 4,0 0-4,0 0 3,0 0 0,0 0-3,0 0 4,-1 0-4,1 0 4,0 0-4,0 0 4,0 0-4,0 0 3,0 0 0,0 0-3,0 0 4,0-1-4,0 1 4,0 0-4,-1 0 3,1 0 0,0 0-3,0 0 4,0 0-4,0 0 4,0 0-4,0-1 4,0 1-4,0 0 3,0 0 0,0 0-3,0 0 4,0 0-4,0 0 4,0 0-4,0-1 3,0 1 0,0 0-3,0 0 4,0 0-4,0 0 4,0 0-4,0 0 3,0 0 0,0-1-3,0 1 4,0 0-4,1 0 4,-1 0-4,0 0 4,0 0-4,0 0 3,0 0 0,0 0-3,0 0 4,0-1 81,-11 4-5067,3 3 11445,6-4-5751,-1 0-2982,1 0 2273,-1 0-1,0 0 0,0-1 1,0 1-3,0-1 3,0 0-1,-1 1 1069,-7-2-4398</inkml:trace>
  <inkml:trace contextRef="#ctx0" brushRef="#br0">10943 55 500,'0'1'448,"0"0"-896,0-1 448,0 1 1,0-1-3,0 1 3,0-1-1,1 1 0,-1-1 0,0 1 0,0-1 0,1 1 1,-1-1-3,0 1 3,1-1-1,-1 0 0,0 1 0,1-1 0,-1 1 0,1-1 1,-1 0-3,0 1 3,1-1-449,16 6 5272,25-2-12426,-27-3 10614,-3-1-3313,1-1 817,-1 0-517,0-1 0,0 0 3,0-1-4,0 0 4,8-4-425,-5 2 841,-12 4-374,10-1-2884,-13 2 8234,0 0-7987,1 0 2592,-1 0 0,0 0 3,0 0-3,0 1 0,1-1 3,-1 0-3,0 0 0,0 0 3,0 0-3,0 1 0,0-1 3,1 0-3,-1 0 0,0 0 3,0 1-3,0-1 0,0 0 3,0 0-3,0 0 0,0 1 3,0-1-3,0 0 0,0 0 3,0 1-3,0-1 1,0 0-1,0 0 3,0 1-3,0-1 0,0 0 3,0 0-3,0 0 0,0 1 3,0-1-3,0 0 0,0 0 3,-1 0-3,1 1 0,0-1 3,0 0-3,0 0 0,0 0 3,0 1-3,-1-1 0,1 0 3,0 0-3,0 0 0,0 0 3,-1 0 166,1 1-3130,0-1 6103,0 0-3062</inkml:trace>
  <inkml:trace contextRef="#ctx0" brushRef="#br0">11873 36 152,'-8'6'2412,"3"0"2724,7-1-18796,5 2 16495,-4-5 82,1 0-2557,-1 0-360,1-1 0,0 1 0,0-1 0,0 0 0,0 0 0,0 0 0,0-1 0,0 0 0,2 1-211,17 2 1567,21 7-1812,1-2-232,34 1-1148,1 0 4277,-28-3-3559,0-2 1630,0-2-511,0-3-3,36-5-91,-79 5 179,-1 0-78,1 1-8,-1 0 0,1 0 0,0 0 0,-1 1 0,1 1 0,-1 0 8,0 0 841,-1-2-5817,-4 0 4993,-10 6 4434,5-6-1666,-1-1-2942,3 0-2638,-6-1 1157</inkml:trace>
  <inkml:trace contextRef="#ctx0" brushRef="#br0">13047 163 28,'11'3'5603,"-10"-2"-16374,0-1 15939,0 0-5167,0 1-3,0-1 3,0 0-1,1 0 1,-1 1-3,0-1 3,0 0-1,0 0 1,0 0-3,0 0 3,0-1 0,0 1-3,1 0-432,78-21 8574,-74 20-23544,0 0 23104,0 0-7702,0 0 3,0 1-1,0 0 1,1 1-3,3 0-3,-7-1-579,-1 0 1174,1 1-589,-1-1-3,1 1 3,-1 0-1,1 0 0,-1 0 1,0 0-3,1 0 3,-1 0-1,1 1 590,-2 2-12783,-3-2 35152,2-2-33836,-5 5 8591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4:1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0 688,'-3'2'446,"-1"0"-1339,0 0 1342,0-1-452,0 1 3,0-1 3,0 1-6,-1-1 3,1 0 3,-1 0-7,-3 1-438,-18 5 1751,-305 121-353,51-19-6692,-271 102 11609,98-36-9013,-234 95 5874,645-254-5923,22-8 5807,-1 0-3596,2 1 974,0 0 4,-12 8-40,31-17 126,0 0-135,0 0 54,0 0-5,0 0-3,0 0 7,0 0-8,-1 0 8,1 0-8,0 0 7,0 0-3,0 0-3,0 0 7,0 1-8,0-1 8,0 0-8,0 0 8,0 0-8,0 0 7,0 0-3,0 0-3,0 0 7,0 0-8,0 0 8,0 0-8,0 1 7,0-1-3,0 0-3,0 0 7,1 0-8,-1 0 8,0 0-8,0 0 8,0 0-8,0 0 7,0 0-3,0 0-3,0 0 7,0 0-8,1 0 8,-1 1-8,0-1 8,0 0-8,0 0 7,0 0-3,0 0-3,1 0 7,-1 0-8,0 0 8,0 0-8,0 0 7,0 0-3,1 0-3,-1 0 7,0 0-8,0 0 8,0 0-8,0 0 8,1 0-8,-1 0 7,0 0-3,0 0-3,0 0 7,0 0-8,1 0 5,21-1 77,23-5-246,223-44 98,162-44 526,428-114-3053,-438 105 8376,-215 56-9813,89-11 4010,221-28 340,-414 73 189,-98 15-852,-9 2 429,-9 3-27,-202 85-5,-7-4-238,-9-6 296,-6-4-108,-134 29-177,-328 91 766,500-134-1101,7 5 478,-61 31-204,222-86 1037,-19 8-1261,2 1 476,-29 17-70,78-40 208,1 0-226,-1 0 75,1 1-5,-1-1 7,1 0-3,-1 0-3,1 0 7,0 1-8,-1-1 7,1 0-3,0 1-3,-1-1 6,1 0-3,0 1-3,0-1 7,0 0-8,-1 0 7,1 1-3,0-1-3,0 0 7,0 1-8,0-1 7,0 0-3,0 1-3,0-1 7,1 1-5,13 0-47,26-6 147,35-10-146,-2-2 30,-2-1 29,3-3 14,1 1-110,609-151-155,14 15 778,-410 92-507,485-94-1503,196-46 3557,-897 188-1484,-41 10-3436,-1-1 4151,-1 0-1293,0-2-21,7-2-9,-22 6 127,-27 11-309,-28 11 313,-221 75 82,214-76-1356,-158 47 2719,-24 0-2596,-36 11 1640,-365 128-833,20 16-63,592-211 558,-329 117-141,-151 55-337,21 12 311,466-185-723,-33 12 1566,3 2-1445,0 0 564,3 2-75,-23 16-73,60-37 241,0 1-254,0-1 95,0 1-5,1 0 0,-1-1 0,1 1 0,0-1 0,-1 1 0,2 0 0,-1 0-1,0-1 4,1 1-6,0 0 4,-1 0-1,1-1 0,1 1 0,-1 0-5,1-1 18,0 0-24,0 0 13,0 0 1,0 0-6,0 0 4,1 0-2,-1 0 4,1-1-6,-1 1 3,1 0 3,-1-1-6,1 1 4,0 0-2,0-1 4,0 1-6,0-1 4,-1 1-2,1-1 4,1 1-6,-1-1 3,0 0 3,0 0-6,0 1 4,0-1-2,0 0 4,0 0-6,1 0 4,-1 0-2,1 0 1,19 0 17,0-1-48,-1 0 48,1 0-21,-1-1 8,10-1-21,107-18 72,-108 17-145,1292-238 219,-29-34-432,-747 157 553,462-93-1002,189-42 1547,280-85-3038,-1354 308 11317</inkml:trace>
  <inkml:trace contextRef="#ctx0" brushRef="#br0">8215 212 836,'-61'18'4520,"-15"3"-18080,-41 12 27868,-164 57-19743,-123 37 5020,-1086 293 1417,768-214-3148,-133 37 5352,669-195-5335,-1114 300 3970,-641 198-3514,1776-500 844,-329 98 3144,478-139-3209,-26 9 707,39-13 339,1-1-269,0 1 158,0 0-41,0 0 0,0 0 0,0 0-1,0 0 4,1 0-6,-1 0 4,1 0-1,-1 0 0,1 1 0,-1 0 10,2-2-34,0 0 42,1 1-21,-1-1 0,0 0 7,0 0-8,1 1 8,-1-1-8,0 0 8,1 0-8,-1 1 7,0-1-3,1 0-3,-1 0 7,1 1-8,-1-1 8,1 0-8,-1 0 8,1 0-8,-1 0 7,1 1-3,-1-1-3,1 0 7,-1 0-8,1 0 8,0 0-8,-1 0 7,1 0-3,-1 0-3,1 0 7,0 0-8,-1 0 8,1 0-8,-1 0 8,1 0-8,0 0 7,0 0 0,25 0-51,21-4 149,0-1-175,-1-1 91,0-1-16,16-5 19,1 1-93,826-161-228,-875 169 1450,979-221-2443,-167 35 1866,457-80-1138,-196 41 1290,264-43-583,23 28-615,125 15 1341,-1474 225-2410,218-31 2216,3 5-455,34 3-208,-259 25-262,-6-1 383,1 1-133,-1 0 2,0 1-3,1 0 6,-1 0-4,10 1 6,-24-1-15,0 0 15,0 0-6,1 0 4,-1 0-6,0 0 3,0 1 3,0-1-6,0 0 4,0 0-2,0 0 4,0 1-6,0-1 4,0 0-2,0 1 4,0-1-6,0 0 3,0 1 3,0-1-6,-1 0 4,1 1-2,0-1 4,0 1-6,-1-1 3,1 1 3,-1-1-6,1 1 4,-1-1-1,0 1 0,0 0 1,0 0-3,0 0 3,0-1-2,-1 1 4,1 0-6,0 0 4,-1 0-2,0-1 4,1 1-6,-1 0 4,0-1-2,0 1 4,0 0-6,0 0 4,-1 0-2,-7 4 13,-1 0-32,0 0 27,-1-1-3,-3 2-18,9-4 41,-77 29 30,-3-2-206,-14 2 148,-185 48 344,244-68-948,-607 153 1662,54-15-2197,-1151 290 2220,456-120-3341,1219-301 4000,-1500 376-127,-413 123-4436,1741-452 2924,-65 18 1950,-20 15-3458,265-76 1967,54-17-751,13-3 142,20-4 65,71-14-11,-1-2 0,45-12 7,181-52-25,-175 44-28,914-208-228,22 25 675,-324 67-235,578-114-980,18 25 1735,349-28-1211,-949 168 405,224-6 570,-959 107-2669,331-28 2978,-273 26-764,-1 1-457,2 2 294,39 2-50,-102 0-69,0 0 73,0 0-23,0 0-5,-1 1 4,11 2 0,-23-4-1,0 0-4,-1 1 9,1-1-8,-1 1 4,1-1-2,-1 1 4,0 0-6,1-1 3,-1 1 3,0 0-6,0 0 4,0 0-2,0 0 4,0 0-6,0 0 3,-1 0 3,1 0-6,-1 0 4,0 0-2,1 0 4,-1 1-6,0-1 4,0 0-2,-1 0 4,1 1-6,0-1 3,-1 0 3,0 1-6,1-1 4,-1 0-2,0 1 4,-1-1-6,1 0 3,0 1 3,-1-1-6,0 1 2,-3 3 14,1 0-32,-2-1 26,1 1-7,-1-1 3,-1 0-7,0 0 8,0 0-8,0 0 8,-1 0-8,-5 1-2,-17 8 75,-1 0-181,-5 0 109,33-12 113,-96 33 96,-3-2-734,-88 20 528,-229 46 1133,296-70-3025,-655 152 4302,-866 190-3965,1001-239-410,-522 110 5711,19 17-5847,992-221 2269,-955 233 788,1054-257-1838,12-3 1272,1 0-514,1 2 106,-8 3 32,47-14-44,0-1 49,0 0-24,0 1 8,-1-1-4,1 1 2,0-1-4,0 1 6,0-1-4,1 1 2,-1-1-4,0 1 6,0 0-4,1-1 2,-1 1-4,0 0 8,1-1-11,0 0 10,0 0-4,1 1-3,-1-1 6,0 0-4,0 0 1,0 0 1,0 1-4,1-1 6,-1 0-4,0 0 1,0 0 1,0 0-4,1 0 6,-1 1-4,0-1 1,1 0 1,-1 0-4,0 0 6,1 0-4,-1 0 2,0 0-4,1 0 6,-1 0-4,0 0 1,1 0 1,-1 1-4,0-1 6,1 0-4,-1 0 1,1 0 1,-1 0-4,1 0 7,5 0-11,-1 0 17,1 0-16,0 0 6,0 0 3,0-1-6,4 0 7,128-17-76,-3-3 207,32-9-135,-38 7-183,890-168 66,143-24 33,1839-238-3521,-2955 447 17392,8-1-29116,1 1 20922,15 0-5469,-69 6-630,1 0 760,-1-1-252,0 1-5,0 0 4,0 0-1,0 0-1,0 0 4,0 0-6,0 0 4,0 0-1,1 0-1,-1 0 4,0 0-6,0 0 4,0 0-1,0 1 0,0-1-1,0 0 4,0 0-6,0 0 4,0 1-1,0-1-1,0 0 4,0 1-6,0-1 5,-1 1 4,0-1-20,0 1 19,0 0-2,-1-1-4,1 1 2,0-1-4,-1 1 6,1-1-3,-1 1-3,0-1 6,1 1-4,-1-1 2,0 1-4,1-1 6,-1 0-3,0 1-3,0-1 6,0 0-4,0 1-7,-52 19 487,-106 28 921,-57 11-8402,-175 36 16793,-92 23-16837,188-34 9414,-81 36-2608,-260 108 1640,624-224-3220,-161 65 2888,139-55-1581,2 1 703,2 1-255,-25 17 67,48-29-14,1 0 24,0 0-18,1 1 9,0-1-4,1 1 1,0 0 1,0 0-4,1 0 9,2-3-12,1-1 6,-1 1 4,1-1-7,-1 1 3,1-1 3,0 1-6,1-1 3,-1 1 3,0-1-6,1 1 4,0-1-2,0 1 4,0-1-6,0 1 3,0-1 3,0 0-6,1 1 3,-1-1 3,1 0-6,0 0 4,0 1-2,0-1 4,0 0-6,0 0 3,0 0 3,1 0-6,-1 0 3,1 0 3,0 0-7,8 2 8,1-1-8,-1 1 8,1-1-7,0 0 3,0 0 3,0-1-6,1 0 3,-1 0 3,1 0-6,11 0 3,25-1 0,0-1 4,8-2-7,-37 2 0,121-6-18,89-13 99,137-21-230,-233 25 350,544-69-3941,52-23 14652,-351 43-25405,-639 129 29157,-214 41-24758,-656 151 7850,1017-229 12479,-541 134-22402,515-125 28900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09:24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958 719 856,'-11'-6'4922,"-3"-4"-15096,13 8 11633,0 1 6458,0-1-12043,1 1 4130,-1-1-8,1 1 8,-1-1-8,1 1 8,-1-1-8,1 0 8,0 1-8,0-1 8,0 0-477,4-40 2779,-1 13-5028,-4 8 2459,0 0 2084,-1 1-2491,-2-1 670,-2-11-1173,-2 4 4001,-1 1-4968,-1 1 2623,-2 0-482,0 0-2,-3-2-482,4 11 1633,0-1-1998,-1 2 1031,0 0-184,-2 0 1,0 1 0,0 1 0,-2 0 0,1 1 0,-2 0 1,0 2-4,0 0 6,-1 1-4,0 1 1,-6-2-180,-1 1 692,0 1-997,0 1 640,-1 1-158,0 1 3,0 2 3,0 0-7,-5 2-144,10 3 479,0 0-542,1 2 240,0 0-26,0 1-6,0 1 4,0 1-2,0 1 4,1 1-6,0 0 3,1 2 3,0 0-6,1 1 3,0 0 3,0 2-6,-5 5-26,13-8 116,0-1-171,1 1 111,0 0-27,1 1 0,0 0 0,1 0 0,0 0 0,1 1 0,-2 5-27,-1 5 191,1 0-410,1 1 353,1 0-103,-1 15-118,6-27 421,0 0-585,1 0 359,0 0-77,1-1-8,0 1 8,1-1-8,0 1 8,1-1-8,0 0 8,0 0-8,1-1 8,5 8-92,1 0 378,0-1-612,1 0 438,1-1-112,0 0-8,1-1 8,3 1-127,7 5 364,0-2-361,1 0 120,1-2 0,24 11 0,-2-5 0,1-3 0,1-1 0,30 5 0,-24-6 0,-7-4 0,-18-5 0,-1 1 0,20 10 0,-8-1 0,39 11 0,-74-26-13,2-2-264,-10-12-8189,0 6 29420,0 1-43036,4-2 49214</inkml:trace>
  <inkml:trace contextRef="#ctx0" brushRef="#br0">955 614 880,'-5'1'1853,"-10"1"-2506,15-2-8388,0-1 21670,-1 1-17416,1 0 4784,0 0 6,0 0-4,-1 0 2,1 0-4,0-1 6,0 1-4,-1 0 1,1 0 1,0-1-4,0 1 6,0 0-4,-1 0 2,1-1-4,0 1 6,0 0-4,0 0 1,0-1 1,0 1-4,0 0 6,0-1-4,0 1 2,0 0-4,-1 0 6,1-1-4,0 1 2,0 0-4,1-1 6,-1 1-4,0 0 1,0-1 1,0 1-4,0 0 6,0 0-4,0-1 2,0 1-4,0 0 6,1-1-4,-1 1 2,0 0-4,0 0 6,0-1-4,0 1 1,1 0 1,-1 0-4,0 0 6,0-1-4,1 1 2,-1 0-122,6-8 2817,-6 7-10021,1 1 14367,-1-1-9336,1 0 2294,-1 0 3,1 0-6,-1 1 3,0-1 3,1 0-6,-1 0 3,0 0 3,0 0-6,1 0 3,-1 0 3,0 0-6,0 0 3,0 0 3,0 0-7,0 0 8,-1 0-173,2-9 1872,0 0-4609,1 0 4276,0 0-1370,3-9-1370,3-16 5231,-2 9-8045,1 0 6450,0 0-2840,8-14 25,3-4 1876,-7 13-2358,2 1 1312,1 1-307,2 0 23,16-24-194,-25 43 748,0 1-1054,1-1 652,1 1-146,0 1-4,0-1 1,0 2 0,1-1 0,0 1 1,1 1-4,-1 0 6,8-3-156,-7 4 497,0 0-575,1 1 268,-1 1-33,1 0-8,0 0 8,0 1-8,0 1 8,0 0-8,0 0 8,0 1-8,3 1-33,-5 1 130,0-1-161,-1 1 82,1 1-14,-1 0-1,1 0 4,-1 1-6,0 0 4,0 1-1,-1 0 0,1 0-1,-1 1 4,0 0-6,2 3-10,3 2 51,-1 1-71,-1 1 40,0 0-4,-1 0-4,0 1 2,-1 0-4,-1 1 6,2 3-14,6 16 79,-3-10-151,-1 1 86,-2 1 17,2 9-88,-7-13 342,-2 0-612,-1 0 473,0 0-135,-2 0-3,-1 11-126,1 1 543,-1-22-930,0-1 831,0 0-397,-1 1 82,-1-1 0,0 0 0,-1 0 0,0 0 0,0-1 0,-1 1 0,-1-1 0,-3 6-69,2-8 207,0 1-207,-1-1 69,1 0 0,-2-1 1,1 0-4,-1 0 6,0-1-4,0 0 1,-2 0 0,-17 9 0,-1-1 0,-17 5 0,-109 46 0,-12-5 0,128-46 0,1 0 0,0-1 0,-4-1 0,23-5-187,16-5 645,0-1-813,0 0 439,0 0-84,0 0 0,0 0 0,0 0 0,0-1 0,-1 1 0,1-1 0,-3 0 103,6-1-3770,0-4 10992,0 5-13753,1-1 7332,14-2 7892,-5-1-14280</inkml:trace>
  <inkml:trace contextRef="#ctx0" brushRef="#br0">2816 1749 112,'0'0'1111,"0"0"-3241,0 0 3116,-13 9 8527,15-12-38511,-1-1 58494,1 0-39472,-1 1 9972,1-1 8,-1 0-8,0 0 8,-1 0-8,1 0 8,-1 0-8,0 0 8,0 0-8,0 0 8,0-3-829,0 2 2740,0-20-2792,0 0 177,-2 0 1185,0 1-486,-2-1 4,-6-22-761,1 23 2904,0 1-4172,-1 0 2664,-6-7-1276,6 13 2014,-1 1-2221,-1 0 950,0 1-105,-1 1 0,-1-1 0,-2 0-105,-2 1 388,0 1-535,0 1 328,-2 1-79,1 1 3,-1 0 3,-1 1-6,-4 0-69,-29-14 338,42 19-690,1 0 767,-1 0-456,0 1 114,0 1-1,0 0 0,-1 1-1,1 0 4,0 1-6,-1 0 4,1 1-1,0 0-1,-9 3-6,0 1 40,0 0-75,1 1 60,0 1-18,1 1-3,0 1 6,0 0-4,-1 3-14,8-6 51,1 1-64,1 0 36,0 0-8,0 1-3,0 1 6,1 0-3,0 0-3,1 1 6,0 0-3,0 0-3,1 0 6,1 1-3,-1 1-3,0 2 1,2-1 19,-1 0-37,1 0 25,1 0-2,0 1-3,1-1-3,1 1 7,0 0-8,1 0 7,0 0-3,1 0-3,1 10-2,4-4 20,0 1-23,1-1 8,1 0 0,1-1 0,1 1 0,0-1 0,-1-7 0,0 0 0,1 0 0,0-1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3439,5 9 24964,5 4-45984,2-2 22924</inkml:trace>
  <inkml:trace contextRef="#ctx0" brushRef="#br0">2854 1770 432,'0'-1'342,"0"0"-1027,0 0 1030,0-1-348,0 1 3,0 0 3,-1-1-6,1 1 3,0 0 3,-1 0-7,1 0 8,0-1-7,-1 1 3,0 0 3,1 0-6,-1 0 3,0 0 3,1 0-6,-1 0 3,0 0 3,0 0-7,0 0 8,0 0-349,0 0 1459,1-1-2314,-1 1 1629,0-1-429,1 0 0,-1 1-1,1-1 4,0 0-6,-1 0 4,1 1-1,0-1 0,0 0 0,0 0 0,0 1 0,0-1-1,1-1-425,3-26 4045,11-25-7243,14-25 68,-17 46 6584,-4 12 236,2 1-5256,0 0 1680,0 0 312,2 1 0,5-5-512,-9 12 1655,1 1-1894,0 1 873,1-1-125,1 2 3,-1-1 3,1 2-6,1-1 3,0 1 3,0 1-125,2 1 469,-1 1-681,1 1 440,0 0-105,1 1-2,-1 0 4,3 1-115,4-2 404,-5 1-607,-1 1 509,1 0-257,-1 1 66,1 1-3,0 0-3,0 1 6,-1 1-4,1 0 2,-1 1-4,0 1 6,0 1-3,0 0-3,11 5-7,-11-3 41,0 1-57,0 0 35,-1 1-12,7 6-2,-14-10 23,0 1-35,-1 0 20,0 0 1,0 1-8,-1 0 8,1 0-8,-2 0 8,1 0-8,2 6 1,0 3 51,0 1-128,-1 0 117,-1 0-38,-1 0 4,0 0-6,-2 1 4,0 0-2,0-1 4,-2 1-6,0 0 4,-1 0-2,-1-1 4,-3 12-43,-32 130 882,35-153-3170,1 1 4610,-1-1-3042,0 0 763,-1 0-3,1 0-3,-1 0 6,-1-1-3,1 1-3,-1-1 7,0 1-8,0-1 7,0 0-3,-1-1-3,1 1 6,-1-1-3,0 0-3,-1 0 6,-2 1-14,-13 7 84,-1 0-190,-1-1 173,0-1-60,-5 0-45,-2 1 166,-14 5-211,0-3 136,-4-1-56,-254 53 14,167-39 0,128-24 0,-21 1 0,25-3 0,14-14-6261,-6-11 6924,-5 14 29850,0 4-65514</inkml:trace>
  <inkml:trace contextRef="#ctx0" brushRef="#br0">3528 321 340,'-16'-3'7931,"15"1"-31250,0 1 46164,0-1-30302,0 0 7457,0 0 1,0 0-4,1 0 6,-1 0-4,1 1 1,-1-1 0,1 0 1,0-2-478,0-3 2110,0 0-3472,0 0 2521,1-1-681,2-5-686,1-21 2913,-5 29-5215,-1-1 5011,1 1-2603,-1 0 576,-1-1 4,1 1-2,-1 0 4,0 1-6,0-1 4,0 0-2,0 1 4,-1 0-6,0 0 3,0 0 3,0 0-6,-5-3-275,-15-16 1661,21 20-4038,0-1 4933,0 1-3007,0 0 732,-1 0-4,1 0 1,-1 0 1,0 0-4,-3-1-93,-7-3 427,9 5-801,1 0 811,-1 0-446,1 0 105,-1 0 3,0 1-6,-1-1-28,-13-1 166,10 1-365,0 0 413,0 1-239,1 0 56,-1 0 0,0 1 0,0 0 0,0 1-15,-13 1 51,1 2-63,1 0 33,-1 1-7,1 2 4,-1 0-6,2 1 4,-3 1-7,18-6 21,0-2-25,0 1 9,1 0 2,-1 0 2,1 0-6,-1 0 3,1 1 3,0-1-7,0 1 8,0 0-7,1 0 3,-1 0 3,1 0-6,-1 0 3,0 3-2,2-4 16,0 0-33,0 1 29,1-1-13,-1 1 3,1-1 3,0 0-7,0 1 8,0-1-7,0 1 3,0-1 3,0 1-7,1-1 8,-1 1-8,1-1 8,0 2-14,1 2 64,1-1-139,0 1 124,0-1-39,1 0-1,1 2-35,-2-2 127,1 0-161,-1 0 86,0 0-17,0 1 4,0 0-6,-1 0 4,0 0-17,19 41 107,-9-23-121,-6-12-129,1 0 283,0 0-134,0-1 10,1 0 0,1-1 0,0 0 0,0 0 0,1-1 0,1 0 0,-1 0 0,1-1 0,1-1 0,0 0-153,11 5 639,0-1-998,1-2 689,0 0-174,22 4-184,14 5 597,60 25-756,-112-40 502,1-1-230,-1 0 78,0 0-10,1 0 0,-1-1 0,5 0-18,-12-1 58,-1 0-68,0 0 26,0-10-1370,0-10-218,-6 8 6659,1-1-5394,2 10 5517</inkml:trace>
  <inkml:trace contextRef="#ctx0" brushRef="#br0">3584 297 800,'-6'3'1373,"-16"4"-1543,21-7-7485,1 0 17983,-1 0-14204,1 0 3876,-1 0 0,0 0 0,1-1 0,-1 1 0,1 0 0,-1 0 0,1-1 0,-1 1 0,1 0 0,-1-1 0,1 1 0,-1 0 0,1-1 0,0 1 0,-1-1 0,1 1 0,0-1 0,-1 1 0,1-1 0,0 1 0,0-1 0,-1 1 0,1-1 0,0 1 0,0-1 0,0 0 0,0 1 0,0-1 0,-1 1 0,1-1 0,0 0 0,0 1 0,1-1 0,-1 1 0,0-1 0,0 1 0,0-1-73,0-13 1734,0 8-5384,-1-1 6478,2 1-3375,-1-1 620,1 1 0,0-1 0,0 1 0,1-2-895,7-15 3019,10-31-2723,-16 45-1873,1 0 5192,0 0-3597,0 1 874,1-1 6,0 1-3,1 0-3,5-6-414,-4 6 1397,1 1-1682,-1 0 843,1 0-141,1 1 0,-1 0 0,1 0 0,0 1 0,0 0 0,5-1-141,-6 4 508,1 0-678,-1 0 396,0 1-85,1 0 0,-1 1 0,1 0 0,-1 0 0,8 2-85,8 1 442,1 2-815,8 2 455,-28-6 418,1 1-679,-1-1 303,0 1-42,0-1 7,0 2-8,1-1 8,-2 0-8,1 1 8,0 0-8,-1 0 8,1 0-8,-1 1 8,0 0-8,0 0 8,0 0-8,-1 0 8,3 3-46,-4-3 148,0 0-199,0 0 120,0 0-27,0 0 1,-1 0-4,0 0 6,0 1-4,0-1 1,0 0 1,-1 1-4,0-1 6,0 0-4,0 1 1,0-1 1,0 0-4,-1 1 6,0-1-4,0 0 1,0 1 0,-1-1 1,1 0-4,-1 0 6,0 0-4,-1 1-26,-24 42 736,-19 26-2701,33-56 4048,-1 1-2892,-1-2 924,0 0-85,-1 0-3,-7 4-94,-33 23 296,-2-3-328,-3-1 126,49-34-706,10-6 941,7-5-289,8-2-4830,6-6 21384,-13 5-25976</inkml:trace>
  <inkml:trace contextRef="#ctx0" brushRef="#br1">197 184 640,'0'0'74,"0"0"-222,0 0 222,0 0-74,0 0-1,0 0 4,0 0-6,0 0 4,1 0-1,-1 0 0,0 0 0,0 0 0,0 0 0,0 0-1,0 0 4,0 0-6,0 0 4,0 0-1,0 0 0,0 0 0,1 0 0,-1 0-1,0 0 4,0 0-6,0 1 4,0-1-1,0 0 0,0 0 0,0 0 0,0 0 0,0 0-1,0 0 4,0 0-6,0 0 4,0 0-1,0 1 0,0-1 0,0 0 0,0 0 0,0 0-1,0 0 4,0 0-6,0 0 4,0 0-1,0 0 0,0 0 0,0 1 0,0-1-1,0 0 4,0 0-6,0 0 4,0 0-1,0 0 0,0 0 0,0 0 0,0 0 0,0 0-1,-1 0 4,1 1-6,0-1 4,0 0-1,0 0 0,0 0 0,0 0 0,0 0-74,0 0 271,0 0-369,0 0 221,-1 0-49,1 0 1,0 0-4,0 0 6,0 0-4,0 0 2,0 0-4,0 0 6,-1 0-4,1 0 2,0 0-4,0 0 6,0 0-4,0 0 1,0 0 1,0 0-4,-1 0 6,1 0-4,0 0 2,0 0-4,0 0 6,0 0-4,0 0 1,0 0 1,0 0-4,-1 0 6,1 0-4,0 0 2,0 0-4,0 0 6,0 0-4,0-1 2,0 1-4,0 0 6,0 0-4,0 0 1,0 0 1,-1 0-4,1 0 6,0 0-4,0-1 2,0 1-4,0 0 6,0 0-4,0 0 1,0 0 1,0 0-4,0 0 6,0 0-4,0-1 2,0 1-4,0 0 6,0 0-4,0 0 2,0 0-4,0 0 6,0 0-4,0-1 1,1 1 1,-1 0-4,0 0 6,0 0-4,0 0 2,0 0-4,0 0-43,0 0 531,0 0-1294,0 0 1176,0 0-371,0 0 2,13 9 2220,-11-5-9131,-1 1 14128,0-1-9726,-1 1 2514,1-1-4,-1 0 1,1 1 0,-2-1 0,1 1 1,0-1-4,-1 1 6,0-1-4,-1 5-97,-1 20 683,0 0-1587,0 0 1642,-2 0-763,-1 0 120,-2-1 3,0 0 3,-7 11-269,12-31 838,0 0-925,1 0 398,0 0-45,0 1 1,0 1-49,2-10 155,0 0-185,0 0 98,0 0-20,0 0 0,0 0 7,0 0-27,0 0 34,2-1-34,0 0 52,-1 0-49,1 0 20,-1 0-4,0 0 1,1 0 0,-1 0 1,0-1-4,1 1 6,-1 0-4,0-1 1,0 1 1,0-1-4,0 0-4,7-8 29,4-2-83,0-1 155,0-1-142,-1 0 52,-1 0-7,-1-1 3,0 0 3,1-4 35,16-35-575,7-28 1946,-21 51-2892,3-9 2168,5-18-682,-18 50-282,-5 18 524,-1 4-339,-6 24 348,2 0-766,1 1 781,2 11-555,-8 39 1041,4-31-1446,2 0 952,2 59-444,7-99 586,0-18-782,1-11 455,5-24-129,2 0 296,1 1-389,2 0 146,1 1 0,1 1 0,13-19 85,-1 3-323,-1 0 459,17-50-221,-42 93-132,2-5 160,-2 8 81,0 7-177,-1 26-25,-1 0 223,-1-1-172,-1 1 41,-2-1 4,-1 0-6,-1 0 4,-4 7-18,-3 0 106,2 1-216,2 1 183,-4 34-114,12-64 186,1-6-218,0 0 114,1 0-30,-1 0 7,1 0-1,-1 0-1,1 0 4,0 1-6,0-1 4,0 0-1,1 0-1,-1 0 4,1 1-18,0-4 62,-1 0-90,0-29 369,11-8-1579,3 0 2794,1 1-2144,12-20 841,26-51-881,-47 93 1372,10-23-1217,-1-1 648,-1-5-162,-11 36 15,0 8-38,2 18 30,2 28 73,0 93 94,-6 33-996,-1-104 1809,-8-27-1495,8-41 565,0-1 70,0-1-204,0-1 92,0 1-16,1 0 2,-1 0 2,0 0-4,-1 0 6,1 0-4,0 0 2,0 0-4,0 0 6,-1 0-3,1 0-3,0 0 6,-1 0-4,1 0-19,-3-11 28,18-63-682,23-64 2828,-12 41-4429,-21 76 3187,-4 18-1059,-1-1 183,1 1-31,0 0-2,0 0-6,1 0 4,1-2 2,-1-1-32,-2 8 101,0 1-141,0-1 93,0 1-27,0-1 7,0 1-8,0-1 8,0 1-8,0-1 8,1 0-8,-1 1 7,0-1-3,1 1-3,0 0 6,2 13 31,-3 15-96,1 7 63,-3 0 43,-1 10-87,-2 3 182,3 0-343,2 15 207,0-26 209,3 11-382,-3-49 198,2 0 18,-1 0-77,-1-1 43,5-18 54,-3 7-393,0-1 741,1 1-576,0-1 159,0 1 7,2 0-8,0-2 60,-2 6-179,9-23 185,-3 4-23,2 1-80,0 0 50,2 0-9,14-21 30,-20 33-125,5-3 206,-12 16-139,0 0-14,0 0 59,0 0-11,0 0-1,0 24-7,-3 261 195,6-220-787,16-84 1281,3-38-1333,-2-2 1276,1-13-726,9-28-451,-13 46 1017,-2-2-473,0-14 194,-15 70-769,5-26 859,-2-1-259,1-18-16,-4 45-55,0 0 107,1 1-98,0 0 53,-1 0-13,1-1 0,-1 1 0,1 0 0,-1 0 0,1 0 0,-1 0 0,0 0 0,1 0-1,-1 0 4,0 0-6,0 0 4,1 0-1,-1 0 0,0 0 0,0 0 0,0 0 0,-1 1 1,3 24 99,-3 57-82,-2 0-359,-7 15 242,-5 84 895,12-164-1581,-3 33 1324,6-51-904,0 0 570,0 0-273,0 0 62,0 0 13,0 0-16,0 0 9,0 0 10,0 0 2,8-24 104,8-8-583,-3-1 1000,0 0-728,-2-1 191,-2-1 7,-1 0-3,2-24 55,-2 2-297,-4 26 575,1 1-498,1-1 182,3-2 97,-5 20-349,-3 9 382,0 1-187,0-1 55,0 0-15,0 1 0,1-1 1,0 1-4,-1-1 6,1 1-4,1 0 1,-1 0 0,0 0 1,2-1-9,-2 2 30,-1 1-46,0-1 33,1 1-9,-1-1 0,0 0 0,0 0 0,1 1 0,-1-1 0,-1 0 0,1 0 0,0 0 0,0 0 0,-1 0 0,1-2-9,-1 4 48,5-7-57,-3 3-98,2 13 276,2 13-105,-1 1-262,-2-1 304,2 18-164,-3 33 293,-4 0-481,-2 0 350,-11 54-190,8-80 391,3 0-603,1 7 307,3-53 228,0 0-366,0 0 154,0 0-17,0 1 4,0-1-6,0 0 4,0 0-2,0 0 4,0 0-6,0 0 4,0 0-2,1 0 4,-1 0-6,0 0 4,1 0-2,-1 0 4,1-1-6,-1 1 4,1 0-2,0 0 4,-1 0-6,1 0-12,0-1 58,0 0-81,0 0 49,-1 0-11,1-1-1,0 1 4,-1 0-6,1 0 4,0-1-1,-1 1 0,1 0 0,0-1 0,-1 1 0,1-1 0,-1 1-1,1-1 4,-1 1-6,1-1 4,-1 1-1,1-1 0,-1 1 0,1-1 0,-1 0-11,6-7 24,-1 0-5,0-1-19,-1 1 12,2-4 7,2-12-208,-2-1 576,0-1-559,-1 1 180,0-20 190,7-33-720,12-64 873,-14 69-182,19-67 72,25-25-1050,-52 164 1485,0 9-1041,-1 24 586,0-7-305,2 32 203,-2 0-266,-3 0 242,-9 52-287,9-95 645,-11 121 73,5 58-2864,8-193 4776,0 0-3271,0 0 864,0 0-30,0 0 21,2-3-68,1-1 145,-1 1-124,0 0 33,-1-1 3,1 0 3,-1 1-6,1-1 4,-1 0-2,0 0 4,0-2-8,2-5-106,77-267-719,-27 106 3864,-28 95-5972,-14 50 3676,-11 27-807,0 0 354,0 0-389,0 0 101,0 0 3,0 0 3,0 0-7,0 0 8,0 0-8,0 0 8,0 1-7,0-1 3,0 0 3,0 0-7,0 0 8,0 0-8,0 0 8,0 0-7,1 0 3,-1 0 3,0 0-7,0 0 8,0 0-8,0 0 8,0 0-7,0 0 3,0 0 3,0 0-7,0 0 8,0 0-8,0 0 8,0 0-7,0 0 3,0 0 3,1 0-7,-1 0 8,0 0-8,0 0 8,0 0-7,0 0 3,0 0 3,0 0-7,0 0 8,0 0-7,0 0 3,0 0 3,0-1-7,0 1 8,0 0-8,0 0 8,0 0-7,0 0 3,0 0 3,0 0-7,0 0 8,0 0-8,1 0 8,-1 0-7,0 0 3,-2 18-11,-3 49 162,2 27-529,2-31 1002,-8 47-1553,4-61 1791,1 0-1226,3 2 364,4-49-1216,-9-4 2132,5 3 3656,-1-1-11370,1 0 9371,0 0-2576,-1 0 6,1 0-3,0 0-3,0-1 6,-1 1-3,1 0-3,0 0 6,0-1-3,-1 1-3,1-1 6,0 1-3,0-1-3,0 0 6,0 1-4,0-1 2,0 0-4,0 0 6,0 0-3,0 0-3,0 0 6,0 0-3,0 0 387,-6-8-3098</inkml:trace>
  <inkml:trace contextRef="#ctx0" brushRef="#br1">3223 97 568,'11'2'3869,"-11"-2"-15334,1 0 22788,0 0-15050,0 0 3728,-1 0-4,1 0 6,0 0-4,0 0 1,-1 0 0,1 0 1,0 0-4,-1 0 6,1-1-4,0 1 1,-1 0 0,1 0 1,0-1-4,-1 1 6,1 0-4,0-1 1,-1 1 1,1-1-4,-1 1-136,30-11 3162,-29 10-11332,-1 1 16423,1 0-10801,0-1 2687,-1 1 1,1 0-4,-1 0 6,1 0-4,0 0 1,-1 0 0,1 0 1,-1 0-4,1 0 6,0 0-4,-1 0 1,1 0 1,-1 0-4,1 0 6,0 0-4,-1 0 1,1 1 0,-1-1 1,1 0-4,-1 1 6,1-1-4,0 0 1,-1 1 0,1-1 1,-1 0-4,0 1 6,1-1-4,-1 1 1,1-1 1,-1 1-4,0-1 6,1 1-4,-1-1 1,0 1 0,0-1 1,1 1-4,-1 0 6,0-1-4,0 1 1,0-1 0,1 1-53,4 41 1518,-4 13-4449,1-31 3980,-2 0 369,0-1-2154,-2 1 789,-4 20-357,4-32 1128,1 0-1243,0 1 532,1-1-63,1 7-53,-1 1 300,5-23-498,1-6 131,25-69 263,13-56 82,-34 110-285,-9 21-141,1 0 291,-1 0-80,1-1-6,-1 1-1,0 0 0,0-1 0,-1 1-1,1-1 4,0 0-4,0-7-29,2 16 157,4 21-275,-3 9 156,-2 1 56,-1 0-88,-2 0 27,-1 0-4,-2 4-43,2-26 153,2 0-194,0 0 103,2 13-36,0 13 128,-2-36-309,1 0 347,-1 0-185,1 0 33,0 1 8,1-1-8,-1 0 8,1 0-8,0 1-21,1-7 135,-1 1-248,0-1 193,0 0-55,1 0 0,-1-1 0,0 1-1,-1 0 4,1-1-6,0 1 4,0-2-56,26-36-148,-15 19 861,-2-1-1144,0 0 571,5-20 141,7-14-794,7-18 1143,-30 73-914,0 1 437,0 0-87,0 1-12,0-1-2,0 0 7,0 0-8,0 0 7,0 0-3,1 0-3,-1 0 6,0 0-3,0 0-3,0 0 6,0 0-3,0 0-3,0 0 6,0 0-3,0 0-3,1 0 6,-1 0-3,0 0-3,0 0 6,0 0-3,0 0-3,0 0 6,0 0-3,0 0-3,0 0 6,1 0-3,-1 0-3,0 0 6,0 0-3,0 0-3,0 0 6,0 0-3,0 0-3,0 0 6,0 0-3,0 0-3,0 0 6,1-1-3,-1 1-3,0 0 5,1 5-24,1 6 92,-1 0-144,-1-1 101,0 1-27,0-1-3,-1 1 6,0 1-5,0-6 14,-4 64 137,2 8-659,3-77 1048,16-47-550,-8 27-553,83-213 741,-86 217 883,-2 8-2335,5 21 1711,-4-2-423,0-1-50,-1 1 60,-1-1-22,1 7-20,2 9 28,-4-19 52,-1-7-121,0 0 65,0 0 4,1 0-8,-1 1 0,0-1 0,0 0 0,1 0 0,-1 0 0,1 0 0,-1 0 0,1 0 1,-1 1-4,1-1 6,0 0-4,0 0 2,-1 0-7,0-1 18,0 0-9,1-4-35,0 1 63,0 0-40,0 0 9,0 0 1,1 0-4,-1 0 6,1 0-4,1-1-2,6-15-5,31-99 21,-37 116-113,-1-1 309,0 1-322,1-1 116,0 1-4,-1 0 1,1 0 0,0 0 0,0 0 1,1 0-4,-1 1 6,0 0-4,2-1 137,-27 24-12473,13-16 47014,1-1-67343</inkml:trace>
  <inkml:trace contextRef="#ctx0" brushRef="#br1">2250 1331 816,'-1'0'255,"1"0"-765,-1 1 765,1-1-255,-1 0 0,1 1 0,-1-1 1,1 1-4,0-1 6,-1 1-4,1-1 1,-1 1 0,1-1 0,0 1 0,-1-1 0,1 1 0,0-1 0,0 1 0,0 0 0,-1-1 0,1 1 0,0-1 0,0 1 1,0 0-4,0-1 6,0 1-4,0-1 1,0 1 0,0 0 0,0-1 0,0 1 0,1-1 0,-1 1-255,3 31 2547,-1-21-6965,1 42 8947,-1 1-6696,-3-1 3206,-3 9-2496,-12 78 5446,10-88-6328,6-51 3400,0-1-1011,0 0 185,5-27 463,8-7-2001,1 0 3308,12-17-2243,-1 1 59,1-8 841,-1 0-522,12-48 244,-32 90-397,-3 8 387,1 0-106,-2 0-14,1 1-2,-1-1 6,1-3-11,-2 10 25,0 18-5,-4 90 437,-6 11-1940,0-5 3473,7 38-3221,3-151 762,0 0 1838,0 0-1980,0 0 634,0 0-21,0 0 12,0 0-16,0 0 17,0 0 2,0 0-16,8-26 58,37-105-2143,20-100 7977,-61 211-11630,-2 7 7698,1 1-2031,1 0 102,0 0-23,4-10 2,-4 17 98,-2 11-390,-1 1 545,5 43-2,-1 0-903,-3 0 971,-2 1-321,-3-1-1,-5 33-359,-16 76 2128,19-106-4711,36-118 3851,-6 14 682,-3-1-2447,-3-1 768,-2 0 63,10-54 722,-19 52-2102,-8 54 2139,0 1-764,0 1 27,4 77 339,-2-52-1031,-1-1 1103,-1 1-449,-2 15-245,-13 150 2016,11-148-5346,4-27 6857,4-24-4090,1-8-422,0 1 3098,1-1-2603,1 1 776,1 0 0,7-9 302,4-12-1430,-18 34 2977,22-41-3909,1 0 3635,17-20-1550,-41 63-1152,0 0 1693,0-1-570,0 1 7,0 0-4,1 0 2,-1 0-4,0 0 6,0-1-4,0 1 2,0 0-4,0 0 6,1 0-4,-1 0 1,0 0 1,0 0-4,0-1 6,1 1-4,-1 0 2,0 0-4,0 0 6,0 0-4,1 0 2,-1 0-4,0 0 6,0 0-4,0 0 1,1 0 1,-1 0-4,0 0 6,0 0-4,0 0 2,1 0-4,-1 0 6,0 0-4,0 0 2,0 1-4,1-1 6,-1 0-4,0 0 1,0 0 1,0 0-4,0 0 6,1 0-4,-1 1 2,0-1-4,0 0 6,0 0-4,0 0 2,0 0-4,1 1 6,-1-1-4,0 0 1,0 0 1,0 0-4,0 1 6,0-1-4,0 0 2,0 0-4,0 0 6,0 1-4,0-1 2,0 0-4,0 0 7,6 27 49,-2 33 48,-7-8 154,-5 35-2180,2-36 5075,1 35-6276,21-100 5873,-2-8-5406,-1 0 4951,0-1-3183,5-17 1272,10-17-1764,-11 25 3366,67-135-3628,-55 101 3242,-28 63-3196,-1 1 2310,1 0-755,0 0 44,1 0 0,-1 0 0,0 0 0,1 0 1,-1 0-4,1 0 6,-1 1-4,2-1-1,-3 2 7,0 0-8,0 0 1,0 0 6,0 0-8,0 0 8,0 0-7,0 0 3,0 1 3,0-1-7,0 0 8,0 0-8,0 0 8,0 0-8,0 0 8,0 0-8,0 0 8,1 0-8,-1 1 8,0-1-8,0 0 8,0 0-8,0 0 8,0 0-8,0 0 8,0 0-8,0 0 8,1 0-8,-1 0 8,0 0-8,0 0 8,0 0-8,0 0 8,0 0-8,0 0 8,1 0-8,-1 0 8,0 0-8,0 0 8,0 0-8,0 0 8,0 0-8,0 0 8,1 0-8,-1 0 8,0 0-8,0 0 8,0 0-8,0 0 8,0 0-7,0 0 3,0 0 3,0 0-7,1-1 8,-1 1-8,0 0 8,0 0-8,0 0 6,1 6 8,2 15 122,-1 0-424,-1 0 440,-1 0-145,0 0-4,-4 20-159,-1 37 978,4-54-2358,-1-1 2805,-1 0-1646,-1 4 264,2-11 428,2-13-652,0 0 550,0 0-275,0 0 70,0 0-8,-1-1 7,0 1-3,1 0-3,-1 0 7,0-1-8,0 1 8,0 0-8,-1-1 7,1 1-23,1-3 89,0 0-146,0 0 108,0 0-27,0 0-14,0 0 16,1-4-51,1-1 109,0 1-87,0 0 23,0 0 0,1 0 0,0 0-1,1-1-64,7-11 53,47-89-2161,30-80 9361,-68 140-14815,-11 28 10581,-2-1-3333,0 0 493,0-1-111,2-13 28,-9 31-94,0 0 88,0 1-18,0-1-11,0 0 8,0 1-7,0-1 3,0 0 3,0 1-7,0-1 8,1 1-7,-1-1 3,0 0 3,1 1-7,-1-1 8,0 1-7,1-1 3,-1 1 3,0-1-7,1 1 8,-1-1-7,1 1 3,-1 0 3,1-1-10,-1 2 18,1-1-19,-1 0 10,1 1-3,-1-1 4,0 1-6,1-1 4,-1 1-1,0-1 0,0 1 0,1 0-1,-1-1 4,0 1-6,0-1 4,0 1-1,0-1 0,0 1 0,0 0 0,0-1-1,0 1 4,0-1-6,0 1 4,0 0-1,0 0-2,-3 64 612,-4 0-1823,-2 0 1816,-2 0-600,-10 20-610,-10 77 2656,29-143-4879,4-18 4849,3-11-2916,191-401-2726,-166 343 15477,-24 60-23658,-2 9 15606,1 16-3644,-1-3-479,-1-2 544,0 0-215,-1 1-40,0 0 32,-1-1 0,-1 1-1,0 0 4,0 0-6,-1-1 4,-1 2-144,-6 28 981,-1-1-2085,-3 4 1247,-2 7 1351,4-14-2536,-7 32 1798,15-62-1075,1-7 801,1 0-399,-1 0 14,1 0 50,0 0-8,-1 0 8,1 0-8,0 0 8,0 0-7,0 0 3,0 0 3,0 0-7,0 0 8,0 0-8,0 0 8,0 0-8,0 0 8,0 0-8,1 0 8,-1 0-7,0-1 3,1 1 3,-1 1-13,12-24-751,11-62-1518,-11 28 5928,3 12 287,-12 30-4771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0:21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0 688,'-3'2'446,"-1"0"-1785,0 0 2681,0-1-1794,0 1 455,0-1 0,0 1-9,-1-1 9,1 0 0,-1 0-10,-3 1-431,-18 5 2189,-305 121-2104,51-19-6339,-271 102 18301,98-36-20622,-234 95 14887,645-254-11797,22-8 11730,-1 0-9403,2 1 4570,0 0-970,-12 8-44,31-17 166,0 0-261,0 0 189,0 0-59,0 0 2,0 0 10,0 0-15,-1 0 16,1 0-16,0 0 15,0 0-10,0 0 0,0 0 10,0 1-15,0-1 16,0 0-16,0 0 16,0 0-16,0 0 15,0 0-10,0 0 0,0 0 10,0 0-15,0 0 16,0 0-16,0 1 15,0-1-10,0 0 0,0 0 10,1 0-15,-1 0 16,0 0-16,0 0 16,0 0-16,0 0 15,0 0-10,0 0 0,0 0 10,0 0-15,1 0 16,-1 1-16,0-1 16,0 0-16,0 0 15,0 0-10,0 0 0,1 0 10,-1 0-15,0 0 16,0 0-16,0 0 15,0 0-10,1 0 0,-1 0 10,0 0-15,0 0 16,0 0-16,0 0 16,1 0-16,-1 0 15,0 0-10,0 0 0,0 0 10,0 0-15,1 0 13,21-1 72,23-5-323,223-44 344,162-44 428,428-114-3579,-438 105 11429,-215 56-18189,89-11 13823,221-28-3670,-414 73-151,-98 15-1041,-9 2 1281,-9 3-456,-202 85 22,-7-4-233,-9-6 534,-6-4-404,-134 29-69,-328 91 943,500-134-1867,7 5 1579,-61 31-682,222-86 1241,-19 8-2298,2 1 1737,-29 17-546,78-40 278,1 0-434,-1 0 301,1 1-80,-1-1 12,1 0-10,-1 0 0,1 0 10,0 1-15,-1-1 15,1 0-10,0 1 0,-1-1 9,1 0-9,0 1 0,0-1 10,0 0-15,-1 0 15,1 1-10,0-1 0,0 0 10,0 1-15,0-1 15,0 0-10,0 1 0,0-1 10,1 1-12,13 0-42,26-6 194,35-10-293,-2-2 176,-2-1-1,3-3-15,1 1-124,609-151-45,14 15 933,-410 92-1285,485-94-996,196-46 5060,-897 188-5041,-41 10-1952,-1-1 7587,-1 0-5444,0-2 1272,7-2 12,-22 6 136,-27 11-436,-28 11 622,-221 75-231,214-76-1438,-158 47 4075,-24 0-5315,-36 11 4236,-365 128-2473,20 16 770,592-211 621,-329 117-699,-151 55-196,21 12 648,466-185-1034,-33 12 2289,3 2-3011,0 0 2009,3 2-639,-23 16 2,60-37 314,0 1-495,0-1 349,0 1-100,1 0 5,-1-1 0,1 1 0,0-1 0,-1 1 0,2 0 0,-1 0-1,0-1 5,1 1-10,0 0 10,-1 0-5,1-1 1,1 1 0,-1 0-5,1-1 23,0 0-42,0 0 37,0 0-12,0 0-7,0 0 10,1 0-6,-1 0 6,1-1-10,-1 1 9,1 0 0,-1-1-9,1 1 10,0 0-6,0-1 6,0 1-10,0-1 10,-1 1-6,1-1 6,1 1-10,-1-1 9,0 0 0,0 0-9,0 1 10,0-1-6,0 0 6,0 0-10,1 0 10,-1 0-6,1 0 3,19 0 16,0-1-65,-1 0 96,1 0-69,-1-1 29,10-1-29,107-18 93,-108 17-217,1292-238 364,-29-34-651,-747 157 985,462-93-1555,189-42 2549,280-85-4585,-1354 308 14355</inkml:trace>
  <inkml:trace contextRef="#ctx0" brushRef="#br0">8215 212 836,'-61'18'4520,"-15"3"-22600,-41 12 45948,-164 57-47611,-123 37 24763,-1086 293-3603,768-214-4565,-133 37 8500,669-195-10687,-1114 300 9305,-641 198-7484,1776-500 4358,-329 98 2300,478-139-6353,-26 9 3916,39-13-368,1-1-608,0 1 427,0 0-199,0 0 41,0 0 0,0 0-1,0 0 5,1 0-10,-1 0 10,1 0-5,-1 0 1,1 1 0,-1 0 10,2-2-44,0 0 76,1 1-63,-1-1 21,0 0 7,0 0-15,1 1 16,-1-1-16,0 0 16,1 0-16,-1 1 15,0-1-10,1 0 0,-1 0 10,1 1-15,-1-1 16,1 0-16,-1 0 16,1 0-16,-1 0 15,1 1-10,-1-1 0,1 0 10,-1 0-15,1 0 16,0 0-16,-1 0 15,1 0-10,-1 0 0,1 0 10,0 0-15,-1 0 16,1 0-16,-1 0 16,1 0-16,0 0 15,0 0-7,25 0-51,21-4 200,0-1-324,-1-1 266,0-1-107,16-5 35,1 1-112,826-161-135,-875 169 1678,979-221-3893,-167 35 4309,457-80-3004,-196 41 2428,264-43-1873,23 28-32,125 15 1956,-1474 225-3751,218-31 4626,3 5-2671,34 3 247,-259 25-54,-6-1 645,1 1-516,-1 0 135,0 1-5,1 0 9,-1 0-10,10 1 10,-24-1-21,0 0 30,0 0-21,1 0 10,-1 0-10,0 0 9,0 1 0,0-1-9,0 0 10,0 0-6,0 0 6,0 1-10,0-1 10,0 0-6,0 1 6,0-1-10,0 0 9,0 1 0,0-1-9,-1 0 10,1 1-6,0-1 6,0 1-10,-1-1 9,1 1 0,-1-1-9,1 1 10,-1-1-5,0 1 1,0 0 1,0 0-4,0 0 6,0-1-5,-1 1 6,1 0-10,0 0 10,-1 0-6,0-1 6,1 1-10,-1 0 10,0-1-6,0 1 6,0 0-10,0 0 10,-1 0-6,-7 4 15,-1 0-45,0 0 59,-1-1-30,-3 2-15,9-4 59,-77 29-11,-3-2-236,-14 2 354,-185 48 196,244-68-1292,-607 153 2610,54-15-3859,-1151 290 4417,456-120-5561,1219-301 7341,-1500 376-4127,-413 123-4309,1741-452 7360,-65 18-974,-20 15-5408,265-76 5425,54-17-2718,13-3 893,20-4-77,71-14-76,-1-2 11,45-12 7,181-52-32,-175 44-3,914-208-200,22 25 903,-324 67-910,578-114-745,18 25 2715,349-28-2946,-949 168 1616,224-6 165,-959 107-3239,331-28 5647,-273 26-3742,-1 1 307,2 2 751,39 2-344,-102 0-19,0 0 142,0 0-96,0 0 18,-1 1 9,11 2-4,-23-4-1,0 0-3,-1 1 13,1-1-17,-1 1 12,1-1-6,-1 1 6,0 0-10,1-1 9,-1 1 0,0 0-9,0 0 10,0 0-6,0 0 6,0 0-10,0 0 9,-1 0 0,1 0-9,-1 0 10,0 0-6,1 0 6,-1 1-10,0-1 10,0 0-6,-1 0 6,1 1-10,0-1 9,-1 0 0,0 1-9,1-1 10,-1 0-6,0 1 6,-1-1-10,1 0 9,0 1 0,-1-1-9,0 1 8,-3 3 12,1 0-46,-2-1 58,1 1-33,-1-1 10,-1 0-10,0 0 15,0 0-16,0 0 16,-1 0-16,-5 1 6,-17 8 77,-1 0-256,-5 0 290,33-12 4,-96 33-17,-3-2-830,-88 20 1262,-229 46 605,296-70-4158,-655 152 7327,-866 190-8267,1001-239 3555,-522 110 6121,19 17-11558,992-221 8116,-955 233-1481,1054-257-2626,12-3 3110,1 0-1786,1 2 620,-8 3-74,47-14-76,0-1 93,0 0-73,0 1 32,-1-1-12,1 1 6,0-1-6,0 1 10,0-1-10,1 1 6,-1-1-6,0 1 10,0 0-10,1-1 6,-1 1-6,0 0 12,1-1-19,0 0 21,0 0-14,1 1 1,-1-1 9,0 0-10,0 0 5,0 0 0,0 1-5,1-1 10,-1 0-10,0 0 5,0 0 0,0 0-5,1 0 10,-1 1-10,0-1 5,1 0 0,-1 0-5,0 0 10,1 0-10,-1 0 6,0 0-6,1 0 10,-1 0-10,0 0 5,1 0 0,-1 1-5,0-1 10,1 0-10,-1 0 5,1 0 0,-1 0-5,1 0 11,5 0-18,-1 0 28,1 0-33,0 0 22,0 0-3,0-1-9,4 0 13,128-17-83,-3-3 283,32-9-342,-38 7-48,890-168 249,143-24-33,1839-238-3554,-2955 447 20913,8-1-46508,1 1 50038,15 0-26391,-69 6 4839,1 0 1390,-1-1-1012,0 1 247,0 0 9,0 0-5,0 0 0,0 0 5,0 0-10,0 0 10,0 0-5,1 0 0,-1 0 5,0 0-10,0 0 10,0 0-5,0 1 1,0-1-1,0 0 5,0 0-10,0 0 10,0 1-5,0-1 0,0 0 5,0 1-10,0-1 11,-1 1-1,0-1-24,0 1 39,0 0-21,-1-1-2,1 1 6,0-1-6,-1 1 10,1-1-9,-1 1 0,0-1 9,1 1-10,-1-1 6,0 1-6,1-1 10,-1 0-9,0 1 0,0-1 9,0 0-10,0 1-3,-52 19 494,-106 28 434,-57 11-9323,-175 36 25195,-92 23-33630,188-34 26251,-81 36-12022,-260 108 4248,624-224-4860,-161 65 6108,139-55-4469,2 1 2284,2 1-958,-25 17 322,48-29-81,1 0 38,0 0-42,1 1 27,0-1-13,1 1 5,0 0 0,0 0-5,1 0 13,2-3-21,1-1 18,-1 1-2,1-1-11,-1 1 10,1-1 0,0 1-9,1-1 9,-1 1 0,0-1-9,1 1 10,0-1-6,0 1 6,0-1-10,0 1 9,0-1 0,0 0-9,1 1 9,-1-1 0,1 0-9,0 0 10,0 1-6,0-1 6,0 0-10,0 0 9,0 0 0,1 0-9,-1 0 9,1 0 0,0 0-10,8 2 15,1-1-16,-1 1 16,1-1-15,0 0 10,0 0 0,0-1-9,1 0 9,-1 0 0,1 0-9,11 0 9,25-1-3,0-1 4,8-2-11,-37 2 7,121-6-18,89-13 117,137-21-329,-233 25 580,544-69-4291,52-23 18593,-351 43-40057,-639 129 54562,-214 41-53915,-656 151 32608,1017-229 4629,-541 134-34881,515-125 51302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0:21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958 719 856,'-11'-6'4922,"-3"-4"-20018,13 8 26729,0 1-5175,0-1-18501,1 1 16173,-1-1-4138,1 1 16,-1-1-16,1 1 16,-1-1-16,1 0 16,0 1-16,0-1 16,0 0-485,4-40 3256,-1 13-7807,-4 8 7487,0 0-375,-1 1-4575,-2-1 3161,-2-11-1843,-2 4 5174,-1 1-8969,-1 1 7591,-2 0-3105,0 0 480,-3-2-480,4 11 2115,0-1-3631,-1 2 3029,0 0-1215,-2 0 185,0 1-1,0 1 0,-2 0 0,1 1 0,-2 0 1,0 2-5,0 0 10,-1 1-10,0 1 5,-6-2-181,-1 1 872,0 1-1689,0 1 1637,-1 1-798,0 1 161,0 2 0,0 0-10,-5 2-137,10 3 623,0 0-1021,1 2 782,0 0-266,0 1 20,0 1 10,0 1-6,0 1 6,1 1-10,0 0 9,1 2 0,0 0-9,1 1 9,0 0 0,0 2-9,-5 5-20,13-8 142,0-1-287,1 1 282,0 0-138,1 1 27,0 0 0,1 0 0,0 0 0,1 1 0,-2 5-27,-1 5 218,1 0-601,1 1 763,1 0-456,-1 15-15,6-27 539,0 0-1006,1 0 944,0 0-436,1-1 69,0 1 16,1-1-16,0 1 16,1-1-16,0 0 16,0 0-16,1-1 16,5 8-100,1 0 470,0-1-990,1 0 1050,1-1-550,0 0 104,1-1 16,3 1-135,7 5 491,0-2-725,1 0 481,1-2-120,24 11 0,-2-5 0,1-3 0,1-1 0,30 5 0,-24-6 0,-7-4 0,-18-5 0,-1 1 0,20 10 0,-8-1 0,39 11 0,-74-26-13,2-2-251,-10-12-7925,0 6 37609,0 1-72456,4-2 92250</inkml:trace>
  <inkml:trace contextRef="#ctx0" brushRef="#br0">955 614 880,'-5'1'1853,"-10"1"-4359,15-2-5882,0-1 30058,-1 1-39086,1 0 22200,0 0-4778,0 0-10,-1 0 6,1 0-6,0-1 10,0 1-10,-1 0 5,1 0 0,0-1-5,0 1 10,0 0-10,-1 0 6,1-1-6,0 1 10,0 0-10,0 0 5,0-1 0,0 1-5,0 0 10,0-1-10,0 1 6,0 0-6,-1 0 10,1-1-10,0 1 6,0 0-6,1-1 10,-1 1-10,0 0 5,0-1 0,0 1-5,0 0 10,0 0-10,0-1 6,0 1-6,0 0 10,1-1-10,-1 1 6,0 0-6,0 0 10,0-1-10,0 1 5,1 0 0,-1 0-5,0 0 10,0-1-10,1 1 6,-1 0-124,6-8 2939,-6 7-12838,1 1 24388,-1-1-23703,1 0 11630,-1 0-2291,1 0-9,-1 1 9,0-1 0,1 0-9,-1 0 9,0 0 0,0 0-9,1 0 9,-1 0 0,0 0-9,0 0 9,0 0 0,0 0-10,0 0 15,-1 0-181,2-9 2045,0 0-6481,1 0 8885,0 0-5646,3-9 0,3-16 6601,-2 9-13276,1 0 14495,0 0-9290,8-14 2865,3-4 1851,-7 13-4234,2 1 3670,1 1-1619,2 0 330,16-24-217,-25 43 942,0 1-1802,1-1 1706,1 1-798,0 1 142,0-1 5,0 2-1,1-1 0,0 1 1,1 1-5,-1 0 10,8-3-162,-7 4 653,0 0-1072,1 1 843,-1 1-301,1 0 25,0 0 16,0 1-16,0 1 16,0 0-16,0 0 16,0 1-16,3 1-25,-5 1 163,0-1-291,-1 1 243,1 1-96,-1 0 13,1 0 5,-1 1-10,0 0 10,0 1-5,-1 0 1,1 0-1,-1 1 5,0 0-10,2 3-4,3 2 61,-1 1-122,-1 1 111,0 0-44,-1 0 0,0 1 6,-1 0-6,-1 1 10,2 3-20,6 16 93,-3-10-230,-1 1 237,-2 1-69,2 9-105,-7-13 430,-2 0-954,-1 0 1085,0 0-608,-2 0 132,-1 11-123,1 1 669,-1-22-1473,0-1 1761,0 0-1228,-1 1 479,-1-1-82,0 0 0,-1 0 0,0 0 0,0-1 0,-1 1 0,-1-1 0,-3 6-69,2-8 276,0 1-414,-1-1 276,1 0-69,-2-1 1,1 0-5,-1 0 10,0-1-10,0 0 5,-2 0-1,-17 9 0,-1-1 0,-17 5 0,-109 46 0,-12-5 0,128-46 0,1 0 0,0-1 0,-4-1 0,23-5-187,16-5 832,0-1-1458,0 0 1252,0 0-523,0 0 84,0 0 0,0 0 0,0-1 0,-1 1 0,1-1 0,-3 0 103,6-1-3873,0-4 14762,0 5-24745,1-1 21085,14-2 560,-5-1-22172</inkml:trace>
  <inkml:trace contextRef="#ctx0" brushRef="#br0">2816 1749 112,'0'0'1111,"0"0"-4352,0 0 6357,-13 9 5411,15-12-47038,-1-1 97005,1 0-97966,-1 1 49444,1-1-9964,-1 0-16,0 0 16,-1 0-16,1 0 16,-1 0-16,0 0 16,0 0-16,0 0 16,0-3-837,0 2 3569,0-20-5532,0 0 2969,-2 0 1008,0 1-1671,-2-1 490,-6-22-765,1 23 3665,0 1-7076,-1 0 6836,-6-7-3940,6 13 3290,-1 1-4235,-1 0 3171,0 1-1055,-1 1 105,-1-1 0,-2 0-105,-2 1 493,0 1-923,0 1 863,-2 1-407,1 1 82,-1 0 0,-1 1-9,-4 0-63,-29-14 407,42 19-1028,1 0 1457,-1 0-1223,0 1 570,0 1-115,0 0 1,-1 1-1,1 0 5,0 1-10,-1 0 10,1 1-5,0 0 0,-9 3-5,0 1 46,0 0-115,1 1 135,0 1-78,1 1 15,0 1 9,0 0-10,-1 3-10,8-6 65,1 1-115,1 0 100,0 0-44,0 1 5,0 1 9,1 0-9,0 0 0,1 1 9,0 0-9,0 0 0,1 0 9,1 1-9,-1 1 0,0 2 4,2-1 18,-1 0-56,1 0 62,1 0-27,0 1-1,1-1 0,1 1 10,0 0-15,1 0 15,0 0-10,1 0 0,1 10 1,4-4 22,0 1-43,1-1 31,1 0-8,1-1 0,1 1 0,0-1 0,-1-7 0,0 0 0,1 0 0,0-1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8003,5 9 21525,5 4-70948,2-2 68908</inkml:trace>
  <inkml:trace contextRef="#ctx0" brushRef="#br0">2854 1770 432,'0'-1'342,"0"0"-1369,0 0 2057,0-1-1378,0 1 351,0 0 0,-1-1-9,1 1 9,0 0 0,-1 0-10,1 0 15,0-1-15,-1 1 10,0 0 0,1 0-9,-1 0 9,0 0 0,1 0-9,-1 0 9,0 0 0,0 0-10,0 0 15,0 0-357,0 0 1808,1-1-3773,-1 1 3943,0-1-2058,1 0 429,-1 1-1,1-1 5,0 0-10,-1 0 10,1 1-5,0-1 1,0 0 0,0 0 0,0 1 0,0-1-1,1-1-424,3-26 4470,11-25-11288,14-25 7311,-17 46 6516,-4 12-6348,2 1-5492,0 0 6936,0 0-1368,2 1-312,5-5-512,-9 12 2167,1 1-3549,0 1 2767,1-1-998,1 2 128,-1-1 0,1 2-9,1-1 9,0 1 0,0 1-128,2 1 594,-1 1-1150,1 1 1121,0 0-545,1 1 103,-1 0 6,3 1-119,4-2 519,-5 1-1011,-1 1 1116,1 0-766,-1 1 323,1 1-69,0 0 0,0 1 9,-1 1-10,1 0 6,-1 1-6,0 1 10,0 1-9,0 0 0,11 5-4,-11-3 48,0 1-98,0 0 92,-1 1-47,7 6 10,-14-10 25,0 1-58,-1 0 55,0 0-19,0 1-9,-1 0 16,1 0-16,-2 0 16,1 0-16,2 6 9,0 3 50,0 1-179,-1 0 245,-1 0-155,-1 0 42,0 0-10,-2 1 10,0 0-6,0-1 6,-2 1-10,0 0 10,-1 0-6,-1-1 6,-3 12-47,-32 130 925,35-153-4052,1 1 7780,-1-1-7652,0 0 3805,-1 0-766,1 0 0,-1 0 9,-1-1-9,1 1 0,-1-1 10,0 1-15,0-1 15,0 0-10,-1-1 0,1 1 9,-1-1-9,0 0 0,-1 0 9,-2 1-20,-13 7 98,-1 0-274,-1-1 363,0-1-233,-5 0 15,-2 1 211,-14 5-377,0-3 347,-4-1-192,-254 53 70,167-39-14,128-24 0,-21 1 0,25-3 0,14-14-6261,-6-11 13185,-5 14 22926,0 4-95364</inkml:trace>
  <inkml:trace contextRef="#ctx0" brushRef="#br0">3528 321 340,'-16'-3'7931,"15"1"-39181,0 1 77414,0-1-76466,0 0 37759,0 0-7456,0 0-5,1 0 10,-1 0-10,1 1 5,-1-1-1,1 0 1,0-2-479,0-3 2588,0 0-5582,0 0 5993,1-1-3202,2-5-5,1-21 3599,-5 29-8128,-1-1 10226,1 1-7614,-1 0 3179,-1-1-572,1 1-6,-1 0 6,0 1-10,0-1 10,0 0-6,0 1 6,-1 0-10,0 0 9,0 0 0,0 0-9,-5-3-269,-15-16 1936,21 20-5699,0-1 8971,0 1-7940,0 0 3739,-1 0-736,1 0 5,-1 0 0,0 0-5,-3-1-89,-7-3 520,9 5-1228,1 0 1612,-1 0-1257,1 0 551,-1 0-102,0 1-9,-1-1-22,-13-1 194,10 1-531,0 0 778,0 1-652,1 0 295,-1 0-56,0 1 0,0 0 0,0 1-15,-13 1 66,1 2-114,1 0 96,-1 1-40,1 2 11,-1 0-10,2 1 10,-3 1-11,18-6 28,0-2-46,0 1 34,1 0-7,-1 0 0,1 0-8,-1 0 9,1 1 0,0-1-10,0 1 15,0 0-15,1 0 10,-1 0 0,1 0-9,-1 0 9,0 3-5,2-4 18,0 0-49,0 1 62,1-1-42,-1 1 16,1-1 0,0 0-10,0 1 15,0-1-15,0 1 10,0-1 0,0 1-10,1-1 15,-1 1-16,1-1 16,0 2-22,1 2 78,1-1-203,0 1 263,0-1-163,1 0 38,1 2-34,-2-2 162,1 0-288,-1 0 247,0 0-103,0 1 21,0 0-10,-1 0 10,0 0-21,19 41 124,-9-23-228,-6-12-8,1 0 412,0 0-417,0-1 144,1 0-10,1-1 0,0 0 0,0 0 0,1-1 0,1 0 0,-1 0 0,1-1 0,1-1 0,0 0-153,11 5 792,0-1-1637,1-2 1687,0 0-863,22 4-10,14 5 781,60 25-1353,-112-40 1258,1-1-732,-1 0 308,0 0-88,1 0 10,-1-1 0,5 0-18,-12-1 76,-1 0-126,0 0 94,0-10-1396,0-10 1152,-6 8 6877,1-1-12053,2 10 10911</inkml:trace>
  <inkml:trace contextRef="#ctx0" brushRef="#br0">3584 297 800,'-6'3'1373,"-16"4"-2916,21-7-5942,1 0 25468,-1 0-32187,1 0 18080,-1 0-3876,0 0 0,1-1 0,-1 1 0,1 0 0,-1 0 0,1-1 0,-1 1 0,1 0 0,-1-1 0,1 1 0,-1 0 0,1-1 0,0 1 0,-1-1 0,1 1 0,0-1 0,-1 1 0,1-1 0,0 1 0,0-1 0,-1 1 0,1-1 0,0 1 0,0-1 0,0 0 0,0 1 0,0-1 0,-1 1 0,1-1 0,0 0 0,0 1 0,1-1 0,-1 1 0,0-1 0,0 1 0,0-1-73,0-13 1807,0 8-7118,-1-1 11862,2 1-9853,-1-1 3995,1 1-620,0-1 0,0 1 0,1-2-895,7-15 3914,10-31-5742,-16 45 850,1 0 7065,0 0-8789,0 1 4471,1-1-868,0 1-9,1 0 0,5-6-411,-4 6 1811,1 1-3079,-1 0 2525,1 0-984,1 1 141,-1 0 0,1 0 0,0 1 0,0 0 0,5-1-141,-6 4 649,1 0-1186,-1 0 1074,0 1-481,1 0 85,-1 1 0,1 0 0,-1 0 0,8 2-85,8 1 527,1 2-1257,8 2 1270,-28-6-37,1 1-1097,-1-1 982,0 1-345,0-1 49,0 2-15,1-1 16,-2 0-16,1 1 16,0 0-16,-1 0 16,1 0-16,-1 1 16,0 0-16,0 0 16,0 0-16,-1 0 16,3 3-54,-4-3 194,0 0-347,0 0 319,0 0-147,0 0 28,-1 0-5,0 0 10,0 1-10,0-1 5,0 0 0,-1 1-5,0-1 10,0 0-10,0 1 5,0-1 0,0 0-5,-1 1 10,0-1-10,0 0 5,0 1-1,-1-1 1,1 0-5,-1 0 10,0 0-10,-1 1-22,-24 42 762,-19 26-3437,33-56 6749,-1 1-6940,-1-2 3816,0 0-1009,-1 0 82,-7 4-91,-33 23 390,-2-3-624,-3-1 454,49-34-832,10-6 1647,7-5-1230,8-2-4541,6-6 26214,-13 5-47360</inkml:trace>
  <inkml:trace contextRef="#ctx0" brushRef="#br1">197 184 640,'0'0'74,"0"0"-296,0 0 444,0 0-296,0 0 73,0 0 5,0 0-10,0 0 10,1 0-5,-1 0 1,0 0 0,0 0 0,0 0 0,0 0-1,0 0 5,0 0-10,0 0 10,0 0-5,0 0 1,0 0 0,1 0 0,-1 0-1,0 0 5,0 0-10,0 1 10,0-1-5,0 0 1,0 0 0,0 0 0,0 0 0,0 0-1,0 0 5,0 0-10,0 0 10,0 0-5,0 1 1,0-1 0,0 0 0,0 0 0,0 0-1,0 0 5,0 0-10,0 0 10,0 0-5,0 0 1,0 0 0,0 1 0,0-1-1,0 0 5,0 0-10,0 0 10,0 0-5,0 0 1,0 0 0,0 0 0,0 0 0,0 0-1,-1 0 5,1 1-10,0-1 10,0 0-5,0 0 1,0 0 0,0 0 0,0 0-74,0 0 345,0 0-640,0 0 590,-1 0-270,1 0 50,0 0-5,0 0 10,0 0-10,0 0 6,0 0-6,0 0 10,-1 0-10,1 0 6,0 0-6,0 0 10,0 0-10,0 0 5,0 0 0,0 0-5,-1 0 10,1 0-10,0 0 6,0 0-6,0 0 10,0 0-10,0 0 5,0 0 0,0 0-5,-1 0 10,1 0-10,0 0 6,0 0-6,0 0 10,0 0-10,0-1 6,0 1-6,0 0 10,0 0-10,0 0 5,0 0 0,-1 0-5,1 0 10,0 0-10,0-1 6,0 1-6,0 0 10,0 0-10,0 0 5,0 0 0,0 0-5,0 0 10,0 0-10,0-1 6,0 1-6,0 0 10,0 0-10,0 0 6,0 0-6,0 0 10,0 0-10,0-1 5,1 1 0,-1 0-5,0 0 10,0 0-10,0 0 6,0 0-6,0 0-39,0 0 574,0 0-1825,0 0 2470,0 0-1547,0 0 373,13 9 2218,-11-5-11351,-1 1 23259,0-1-23854,-1 1 12240,1-1-2518,-1 0 5,1 1-1,-2-1 0,1 1 1,0-1-5,-1 1 10,0-1-10,-1 5-93,-1 20 780,0 0-2270,0 0 3229,-2 0-2405,-1 0 883,-2-1-117,0 0 0,-7 11-272,12-31 1107,0 0-1763,1 0 1323,0 0-443,0 1 46,0 1-50,2-10 204,0 0-340,0 0 283,0 0-118,0 0 20,0 0 7,0 0-34,0 0 61,2-1-68,0 0 86,-1 0-101,1 0 69,-1 0-24,0 0 5,1 0-1,-1 0 1,0-1-5,1 1 10,-1 0-10,0-1 5,0 1 0,0-1-5,0 0 0,7-8 33,4-2-112,0-1 238,0-1-297,-1 0 194,-1 0-59,-1-1 10,0 0 0,1-4 32,16-35-610,7-28 2521,-21 51-4838,3-9 5060,5-18-2850,-18 50 400,-5 18 806,-1 4-863,-6 24 687,2 0-1114,1 1 1547,2 11-1336,-8 39 1596,4-31-2487,2 0 2398,2 59-1396,7-99 1030,0-18-1368,1-11 1237,5-24-584,2 0 425,1 1-685,2 0 535,1 1-146,1 1 0,13-19 85,-1 3-408,-1 0 782,17-50-680,-42 93 89,2-5 292,-2 8-79,0 7-258,-1 26 152,-1 0 248,-1-1-395,-1 1 213,-2-1-37,-1 0-10,-1 0 10,-4 7-22,-3 0 124,2 1-322,2 1 399,-4 34-297,12-64 300,1-6-404,0 0 332,1 0-144,-1 0 37,1 0-8,-1 0 0,1 0 5,0 1-10,0-1 10,0 0-5,1 0 0,-1 0 5,1 1-22,0-4 80,-1 0-152,0-29 459,11-8-1948,3 0 4373,1 1-4938,12-20 2985,26-51-1722,-47 93 2253,10-23-2589,-1-1 1865,-1-5-810,-11 36 177,0 8-53,2 18 68,2 28 43,0 93 21,-6 33-1090,-1-104 2805,-8-27-3304,8-41 2060,0-1-495,0-1-274,0-1 296,0 1-108,1 0 18,-1 0 0,0 0-6,-1 0 10,1 0-10,0 0 6,0 0-6,0 0 10,-1 0-9,1 0 0,0 0 9,-1 0-10,1 0-15,-3-11 47,18-63-710,23-64 3510,-12 41-7257,-21 76 7616,-4 18-4246,-1-1 1242,1 1-214,0 0 29,0 0-4,1 0 10,1-2-2,-1-1-34,-2 8 133,0 1-242,0-1 234,0 1-120,0-1 34,0 1-15,0-1 16,0 1-16,0-1 16,1 0-16,-1 1 15,0-1-10,1 1 0,0 0 9,2 13 25,-3 15-127,1 7 159,-3 0-20,-1 10-130,-2 3 269,3 0-525,2 15 550,0-26 2,3 11-591,-3-49 580,2 0-180,-1 0-95,-1-1 120,5-18 11,-3 7-447,0-1 1134,1 1-1317,0-1 735,0 1-152,2 0-15,0-2 68,-2 6-239,9-23 364,-3 4-208,2 1-57,0 0 130,2 0-59,14-21 39,-20 33-155,5-3 331,-12 16-345,0 0 125,0 0 73,0 0-70,0 0 10,0 24-6,-3 261 202,6-220-982,16-84 2068,3-38-2614,-2-2 2609,1-13-2002,9-28 275,-13 46 1468,-2-2-1490,0-14 667,-15 70-963,5-26 1628,-2-1-1118,1-18 243,-4 45-39,0 0 162,1 1-205,0 0 151,-1 0-66,1-1 13,-1 1 0,1 0 0,-1 0 0,1 0 0,-1 0 0,0 0 0,1 0-1,-1 0 5,0 0-10,0 0 10,1 0-5,-1 0 1,0 0 0,0 0 0,0 0 0,-1 1 1,3 24 98,-3 57-181,-2 0-277,-7 15 601,-5 84 653,12-164-2476,-3 33 2905,6-51-2228,0 0 1474,0 0-843,0 0 335,0 0-49,0 0-29,0 0 25,0 0 1,0 0-8,8-24 102,8-8-687,-3-1 1583,0 0-1728,-2-1 919,-2-1-184,-1 0-10,2-24 58,-2 2-352,-4 26 872,1 1-1073,1-1 680,3-2-85,-5 20-446,-3 9 731,0 1-569,0-1 242,0 0-70,0 1 15,1-1 1,0 1-5,-1-1 10,1 1-10,1 0 5,-1 0-1,0 0 1,2-1-10,-2 2 39,-1 1-76,0-1 79,1 1-42,-1-1 9,0 0 0,0 0 0,1 1 0,-1-1 0,-1 0 0,1 0 0,0 0 0,0 0 0,-1 0 0,1-2-9,-1 4 57,5-7-105,-3 3-41,2 13 374,2 13-381,-1 1-157,-2-1 566,2 18-468,-3 33 457,-4 0-774,-2 0 831,-11 54-540,8-80 581,3 0-994,1 7 910,3-53-79,0 0-594,0 0 520,0 0-171,0 1 21,0-1-10,0 0 10,0 0-6,0 0 6,0 0-10,0 0 10,0 0-6,1 0 6,-1 0-10,0 0 10,1 0-6,-1 0 6,1-1-10,-1 1 10,1 0-6,0 0 6,-1 0-10,1 0-6,0-1 70,0 0-139,0 0 130,-1 0-60,1-1 10,0 1 5,-1 0-10,1 0 10,0-1-5,-1 1 1,1 0 0,0-1 0,-1 1 0,1-1 0,-1 1-1,1-1 5,-1 1-10,1-1 10,-1 1-5,1-1 1,-1 1 0,1-1 0,-1 0-11,6-7 35,-1 0-29,0-1-14,-1 1 31,2-4-5,2-12-215,-2-1 784,0-1-1135,-1 1 739,0-20 10,7-33-910,12-64 1593,-14 69-1055,19-67 254,25-25-1122,-52 164 2535,0 9-2526,-1 24 1627,0-7-891,2 32 508,-2 0-469,-3 0 508,-9 52-529,9-95 932,-11 121-572,5 58-2937,8-193 7640,0 0-8047,0 0 4135,0 0-894,0 0 51,2-3-89,1-1 213,-1 1-269,0 0 157,-1-1-30,1 0 0,-1 1-9,1-1 10,-1 0-6,0 0 6,0-2-12,2-5-98,77-267-613,-27 106 4583,-28 95-9836,-14 50 9648,-11 27-4483,0 0 1161,0 0-743,0 0 490,0 0-98,0 0 0,0 0-10,0 0 15,0 0-16,0 0 16,0 1-15,0-1 10,0 0 0,0 0-10,0 0 15,0 0-16,0 0 16,0 0-15,1 0 10,-1 0 0,0 0-10,0 0 15,0 0-16,0 0 16,0 0-15,0 0 10,0 0 0,0 0-10,0 0 15,0 0-16,0 0 16,0 0-15,0 0 10,0 0 0,1 0-10,-1 0 15,0 0-16,0 0 16,0 0-15,0 0 10,0 0 0,0 0-10,0 0 15,0 0-15,0 0 10,0 0 0,0-1-10,0 1 15,0 0-16,0 0 16,0 0-15,0 0 10,0 0 0,0 0-10,0 0 15,0 0-16,1 0 16,-1 0-15,0 0 10,-2 18-14,-3 49 173,2 27-691,2-31 1531,-8 47-2555,4-61 3344,1 0-3017,3 2 1590,4-49-1580,-9-4 3348,5 3 1524,-1-1-15026,1 0 20741,0 0-11947,-1 0 2582,1 0-9,0 0 0,0-1 9,-1 1-9,1 0 0,0 0 9,0-1-9,-1 1 0,1-1 9,0 1-9,0-1 0,0 0 9,0 1-10,0-1 6,0 0-6,0 0 10,0 0-9,0 0 0,0 0 9,0 0-9,0 0 390,-6-8-3485</inkml:trace>
  <inkml:trace contextRef="#ctx0" brushRef="#br1">3223 97 568,'11'2'3869,"-11"-2"-19203,1 0 38122,0 0-37838,0 0 18778,-1 0-3732,1 0 10,0 0-10,0 0 5,-1 0-1,1 0 1,0 0-5,-1 0 10,1-1-10,0 1 5,-1 0-1,1 0 1,0-1-5,-1 1 10,1 0-10,0-1 5,-1 1 0,1-1-5,-1 1-132,30-11 3298,-29 10-14494,-1 1 27755,1 0-27224,0-1 13488,-1 1-2686,1 0-5,-1 0 10,1 0-10,0 0 5,-1 0-1,1 0 1,-1 0-5,1 0 10,0 0-10,-1 0 5,1 0 0,-1 0-5,1 0 10,0 0-10,-1 0 5,1 1-1,-1-1 1,1 0-5,-1 1 10,1-1-10,0 0 5,-1 1-1,1-1 1,-1 0-5,0 1 10,1-1-10,-1 1 5,1-1 0,-1 1-5,0-1 10,1 1-10,-1-1 5,0 1-1,0-1 1,1 1-5,-1 0 10,0-1-10,0 1 5,0-1-1,1 1-53,4 41 1571,-4 13-5967,1-31 8429,-2 0-3611,0-1-2523,-2 1 2943,-4 20-1146,4-32 1485,1 0-2371,0 1 1775,1-1-595,1 7 10,-1 1 353,5-23-798,1-6 629,25-69 132,13-56-181,-34 110-367,-9 21 144,1 0 432,-1 0-371,1-1 74,-1 1 5,0 0 1,0-1 0,-1 1-1,1-1 5,0 0-8,0-7-25,2 16 186,4 21-432,-3 9 431,-2 1-100,-1 0-144,-2 0 115,-1 0-31,-2 4-39,2-26 196,2 0-347,0 0 297,2 13-139,0 13 164,-2-36-437,1 0 656,-1 0-532,1 0 218,0 1-25,1-1-16,-1 0 16,1 0-16,0 1-13,1-7 156,-1 1-383,0-1 441,0 0-248,1 0 55,-1-1 0,0 1-1,-1 0 5,1-1-10,0 1 10,0-2-60,26-36-92,-15 19 1009,-2-1-2005,0 0 1715,5-20-430,7-14-935,7-18 1937,-30 73-2057,0 1 1351,0 0-524,0 1 75,0-1 10,0 0 9,0 0-15,0 0 15,0 0-10,1 0 0,-1 0 9,0 0-9,0 0 0,0 0 9,0 0-9,0 0 0,0 0 9,0 0-9,0 0 0,1 0 9,-1 0-9,0 0 0,0 0 9,0 0-9,0 0 0,0 0 9,0 0-9,0 0 0,0 0 9,1 0-9,-1 0 0,0 0 9,0 0-9,0 0 0,0 0 9,0 0-9,0 0 0,0 0 9,0 0-9,0 0 0,0 0 9,1-1-9,-1 1 0,0 0 8,1 5-29,1 6 116,-1 0-236,-1-1 245,0 1-128,0-1 24,-1 1 9,0 1-11,0-6 19,-4 64 123,2 8-796,3-77 1707,16-47-1598,-8 27-3,83-213 1294,-86 217 142,-2 8-3218,5 21 4046,-4-2-2134,0-1 373,-1 1 110,-1-1-82,1 7 2,2 9 48,-4-19 24,-1-7-173,0 0 186,0 0-61,1 0-12,-1 1 8,0-1 0,0 0 0,1 0 0,-1 0 0,1 0 0,-1 0 0,1 0 1,-1 1-5,1-1 10,0 0-10,0 0 6,-1 0-9,0-1 25,0 0-27,1-4-26,0 1 98,0 0-103,0 0 49,0 0-8,1 0-5,-1 0 10,1 0-10,1-1 2,6-15-3,31-99 26,-37 116-134,-1-1 422,0 1-631,1-1 438,0 1-120,-1 0 5,1 0-1,0 0 0,0 0 1,1 0-5,-1 1 10,0 0-10,2-1 141,-27 24-12610,13-16 59487,1-1-114357</inkml:trace>
  <inkml:trace contextRef="#ctx0" brushRef="#br1">2250 1331 816,'-1'0'255,"1"0"-1020,-1 1 1530,1-1-1020,-1 0 255,1 1 0,-1-1 1,1 1-5,0-1 10,-1 1-10,1-1 5,-1 1-1,1-1 0,0 1 0,-1-1 0,1 1 0,0-1 0,0 1 0,0 0 0,-1-1 0,1 1 0,0-1 0,0 1 1,0 0-5,0-1 10,0 1-10,0-1 5,0 1-1,0 0 0,0-1 0,0 1 0,1-1 0,-1 1-255,3 31 2802,-1-21-9512,1 42 15912,-1 1-15643,-3-1 9902,-3 9-5702,-12 78 7942,10-88-11774,6-51 9728,0-1-4411,0 0 1196,5-27 278,8-7-2464,1 0 5309,12-17-5551,-1 1 2302,1-8 782,-1 0-1363,12-48 766,-32 90-641,-3 8 784,1 0-493,-2 0 92,1 1 12,-1-1 8,1-3-17,-2 10 36,0 18-30,-4 90 442,-6 11-2377,0-5 5413,7 38-6694,3-151 3983,0 0 1076,0 0-3818,0 0 2614,0 0-655,0 0 33,0 0-28,0 0 33,0 0-15,0 0-18,8-26 74,37-105-2201,20-100 10120,-61 211-19607,-2 7 19328,1 1-9729,1 0 2133,0 0-125,4-10 25,-4 17 96,-2 11-488,-1 1 935,5 43-547,-1 0-901,-3 0 1874,-2 1-1292,-3-1 320,-5 33-358,-16 76 2487,19-106-6839,36-118 8562,-6 14-3169,-3-1-3129,-3-1 3215,-2 0-705,10-54 659,-19 52-2824,-8 54 4241,0 1-2903,0 1 791,4 77 312,-2-52-1370,-1-1 2134,-1 1-1552,-2 15 204,-13 150 2261,11-148-7362,4-27 12203,4-24-10947,1-8 3668,0 1 3520,1-1-5701,1 1 3379,1 0-776,7-9 302,4-12-1732,-18 34 4407,22-41-6886,1 0 7544,17-20-5185,-41 63 398,0 0 2845,0-1-2263,0 1 577,0 0-11,1 0 6,-1 0-6,0 0 10,0-1-10,0 1 6,0 0-6,0 0 10,1 0-10,-1 0 5,0 0 0,0 0-5,0-1 10,1 1-10,-1 0 6,0 0-6,0 0 10,0 0-10,1 0 6,-1 0-6,0 0 10,0 0-10,0 0 5,1 0 0,-1 0-5,0 0 10,0 0-10,0 0 6,1 0-6,-1 0 10,0 0-10,0 0 6,0 1-6,1-1 10,-1 0-10,0 0 5,0 0 0,0 0-5,0 0 10,1 0-10,-1 1 6,0-1-6,0 0 10,0 0-10,0 0 6,0 0-6,1 1 10,-1-1-10,0 0 5,0 0 0,0 0-5,0 1 10,0-1-10,0 0 6,0 0-6,0 0 10,0 1-10,0-1 6,0 0-6,0 0 11,6 27 42,-2 33-1,-7-8 106,-5 35-2334,2-36 7255,1 35-11351,21-100 12149,-2-8-11279,-1 0 10357,0-1-8134,5-17 4455,10-17-3036,-11 25 5130,67-135-6994,-55 101 6870,-28 63-6438,-1 1 5506,1 0-3065,0 0 799,1 0-44,-1 0 0,0 0 0,1 0 1,-1 0-5,1 0 10,-1 1-10,2-1 3,-3 2 8,0 0-15,0 0 9,0 0 5,0 0-14,0 0 16,0 0-15,0 0 10,0 1 0,0-1-10,0 0 15,0 0-16,0 0 16,0 0-16,0 0 16,0 0-16,0 0 16,1 0-16,-1 1 16,0-1-16,0 0 16,0 0-16,0 0 16,0 0-16,0 0 16,0 0-16,0 0 16,1 0-16,-1 0 16,0 0-16,0 0 16,0 0-16,0 0 16,0 0-16,0 0 16,1 0-16,-1 0 16,0 0-16,0 0 16,0 0-16,0 0 16,0 0-16,0 0 16,1 0-16,-1 0 16,0 0-16,0 0 16,0 0-16,0 0 16,0 0-15,0 0 10,0 0 0,0 0-10,1-1 15,-1 1-16,0 0 16,0 0-16,0 0 14,1 6 2,2 15 114,-1 0-546,-1 0 864,-1 0-585,0 0 141,-4 20-155,-1 37 1137,4-54-3336,-1-1 5163,-1 0-4451,-1 4 1910,2-11 164,2-13-1080,0 0 1202,0 0-825,0 0 345,0 0-78,-1-1 15,0 1-10,1 0 0,-1 0 10,0-1-15,0 1 16,0 0-16,-1-1 15,1 1-30,1-3 112,0 0-235,0 0 254,0 0-135,0 0 13,0 0 30,1-4-67,1-1 160,0 1-196,0 0 110,0 0-23,1 0 0,0 0-1,1-1-63,7-11 117,47-89-2214,30-80 11522,-68 140-24176,-11 28 25396,-2-1-13914,0 0 3826,0-1-604,2-13 139,-9 31-122,0 0 182,0 1-106,0-1 7,0 0 19,0 1-15,0-1 10,0 0 0,0 1-10,0-1 15,1 1-15,-1-1 10,0 0 0,1 1-10,-1-1 15,0 1-15,1-1 10,-1 1 0,0-1-10,1 1 15,-1-1-15,1 1 10,-1 0 0,1-1-13,-1 2 28,1-1-37,-1 0 29,1 1-13,-1-1 7,0 1-10,1-1 10,-1 1-5,0-1 1,0 1 0,1 0-1,-1-1 5,0 1-10,0-1 10,0 1-5,0-1 1,0 1 0,0 0 0,0-1-1,0 1 5,0-1-10,0 1 10,0 0-5,0 0-1,-3 64 614,-4 0-2435,-2 0 3639,-2 0-2416,-10 20-10,-10 77 3266,29-143-7535,4-18 9728,3-11-7765,191-401 190,-166 343 18203,-24 60-39135,-2 9 39264,1 16-19250,-1-3 3165,-1-2 1023,0 0-759,-1 1 175,0 0 72,-1-1-32,-1 1-1,0 0 5,0 0-10,-1-1 10,-1 2-148,-6 28 1125,-1-1-3066,-3 4 3332,-2 7 104,4-14-3887,-7 32 4334,15-62-2873,1-7 1876,1 0-1200,-1 0 413,1 0 36,0 0-58,-1 0 16,1 0-16,0 0 16,0 0-15,0 0 10,0 0 0,0 0-10,0 0 15,0 0-16,0 0 16,0 0-16,0 0 16,0 0-16,1 0 16,-1 0-15,0-1 10,1 1 0,-1 1-16,12-24-738,11-62-767,-11 28 7446,3 12-5641,-12 30-5058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0:5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0 688,'-3'2'446,"-1"0"-2231,0 0 4466,0-1-4475,0 1 2249,0-1-455,0 1-9,-1-1 18,1 0-9,-1 0-10,-3 1-421,-18 5 2620,-305 121-4293,51-19-4235,-271 102 24640,98-36-38923,-234 95 35509,645-254-26684,22-8 23527,-1 0-21133,2 1 13973,0 0-5540,-12 8 926,31-17 210,0 0-427,0 0 450,0 0-248,0 0 61,0 0 8,0 0-25,-1 0 31,1 0-32,0 0 31,0 0-25,0 0 10,0 0 10,0 1-25,0-1 31,0 0-32,0 0 32,0 0-32,0 0 31,0 0-25,0 0 10,0 0 10,0 0-25,0 0 31,0 0-32,0 1 31,0-1-25,0 0 10,0 0 10,1 0-25,-1 0 31,0 0-32,0 0 32,0 0-32,0 0 31,0 0-25,0 0 10,0 0 10,0 0-25,1 0 31,-1 1-32,0-1 32,0 0-32,0 0 31,0 0-25,0 0 10,1 0 10,-1 0-25,0 0 31,0 0-32,0 0 31,0 0-25,1 0 10,-1 0 10,0 0-25,0 0 31,0 0-32,0 0 32,1 0-32,-1 0 31,0 0-25,0 0 10,0 0 10,0 0-25,1 0 28,21-1 59,23-5-395,223-44 667,162-44 84,428-114-4007,-438 105 15008,-215 56-29618,89-11 32012,221-28-17493,-414 73 3519,-98 15-890,-9 2 2322,-9 3-1737,-202 85 478,-7-4-255,-9-6 767,-6-4-938,-134 29 335,-328 91 1012,500-134-2810,7 5 3446,-61 31-2261,222-86 1923,-19 8-3539,2 1 4035,-29 17-2283,78-40 824,1 0-712,-1 0 735,1 1-381,-1-1 92,1 0-22,-1 0 10,1 0 10,0 1-25,-1-1 30,1 0-25,0 1 10,-1-1 9,1 0-18,0 1 9,0-1 10,0 0-25,-1 0 30,1 1-25,0-1 10,0 0 10,0 1-25,0-1 30,0 0-25,0 1 10,0-1 10,1 1-22,13 0-30,26-6 236,35-10-487,-2-2 469,-2-1-177,3-3-14,1 1-109,609-151 79,14 15 978,-410 92-2218,485-94 289,196-46 6056,-897 188-10101,-41 10 3089,-1-1 9539,-1 0-13031,0-2 6716,7-2-1260,-22 6 124,-27 11-572,-28 11 1058,-221 75-853,214-76-1207,-158 47 5513,-24 0-9390,-36 11 9551,-365 128-6709,20 16 3243,592-211-149,-329 117-1320,-151 55 503,21 12 844,466-185-1682,-33 12 3323,3 2-5300,0 0 5020,3 2-2648,-23 16 641,60-37 312,0 1-809,0-1 844,0 1-449,1 0 105,-1-1-5,1 1 0,0-1 0,-1 1 0,2 0 0,-1 0-1,0-1 6,1 1-15,0 0 20,-1 0-15,1-1 6,1 1-1,-1 0-5,1-1 28,0 0-65,0 0 79,0 0-49,0 0 5,0 0 17,1 0-16,-1 0 12,1-1-16,-1 1 19,1 0-9,-1-1-9,1 1 19,0 0-16,0-1 12,0 1-16,0-1 20,-1 1-16,1-1 12,1 1-16,-1-1 19,0 0-9,0 0-9,0 1 19,0-1-16,0 0 12,0 0-16,1 0 20,-1 0-16,1 0 9,19 0 13,0-1-81,-1 0 161,1 0-165,-1-1 98,10-1-58,107-18 122,-108 17-310,1292-238 581,-29-34-1015,-747 157 1636,462-93-2540,189-42 4104,280-85-7134,-1354 308 18940</inkml:trace>
  <inkml:trace contextRef="#ctx0" brushRef="#br0">8215 212 836,'-61'18'4520,"-15"3"-27120,-41 12 68548,-164 57-93559,-123 37 72374,-1086 293-28366,768-214-962,-133 37 13065,669-195-19187,-1114 300 19992,-641 198-16789,1776-500 11842,-329 98-2058,478-139-8653,-26 9 10269,39-13-4284,1-1-240,0 1 1035,0 0-626,0 0 240,0 0-41,0 0-1,0 0 6,1 0-15,-1 0 20,1 0-15,-1 0 6,1 1-1,-1 0 10,2-2-54,0 0 120,1 1-139,-1-1 84,0 0-14,0 0-22,1 1 31,-1-1-32,0 0 32,1 0-32,-1 1 31,0-1-25,1 0 10,-1 0 10,1 1-25,-1-1 31,1 0-32,-1 0 32,1 0-32,-1 0 31,1 1-25,-1-1 10,1 0 10,-1 0-25,1 0 31,0 0-32,-1 0 31,1 0-25,-1 0 10,1 0 10,0 0-25,-1 0 31,1 0-32,-1 0 32,1 0-32,0 0 31,0 0-22,25 0-44,21-4 251,0-1-524,-1-1 590,0-1-373,16-5 142,1 1-147,826-161-23,-875 169 1813,979-221-5571,-167 35 8202,457-80-7313,-196 41 5432,264-43-4301,23 28 1841,125 15 1988,-1474 225-5707,218-31 8377,3 5-7297,34 3 2918,-259 25-301,-6-1 699,1 1-1161,-1 0 651,0 1-140,1 0 14,-1 0-19,10 1 20,-24-1-31,0 0 51,0 0-51,1 0 31,-1 0-20,0 0 19,0 1-9,0-1-9,0 0 19,0 0-16,0 0 12,0 1-16,0-1 20,0 0-16,0 1 12,0-1-16,0 0 19,0 1-9,0-1-9,-1 0 19,1 1-16,0-1 12,0 1-16,-1-1 19,1 1-9,-1-1-9,1 1 19,-1-1-15,0 1 6,0 0 0,0 0-5,0 0 10,0-1-11,-1 1 11,1 0-16,0 0 20,-1 0-16,0-1 12,1 1-16,-1 0 20,0-1-16,0 1 12,0 0-16,0 0 20,-1 0-16,-7 4 21,-1 0-60,0 0 104,-1-1-89,-3 2 15,9-4 74,-77 29-70,-3-2-225,-14 2 590,-185 48-158,244-68-1488,-607 153 3902,54-15-6469,-1151 290 8276,456-120-9978,1219-301 12902,-1500 376-11468,-413 123-182,1741-452 11669,-65 18-8334,-20 15-4434,265-76 10833,54-17-8143,13-3 3611,20-4-970,71-14 1,-1-2 87,45-12-4,181-52-39,-175 44 29,914-208-197,22 25 1103,-324 67-1813,578-114 165,18 25 3460,349-28-5661,-949 168 4562,224-6-1451,-959 107-3404,331-28 8886,-273 26-9389,-1 1 4049,2 2 444,39 2-1095,-102 0 325,0 0 161,0 0-238,0 0 114,-1 1-9,11 2-13,-23-4 3,0 0-2,-1 1 16,1-1-30,-1 1 29,1-1-18,-1 1 12,0 0-16,1-1 19,-1 1-9,0 0-9,0 0 19,0 0-16,0 0 12,0 0-16,0 0 19,-1 0-9,1 0-9,-1 0 19,0 0-16,1 0 12,-1 1-16,0-1 20,0 0-16,-1 0 12,1 1-16,0-1 19,-1 0-9,0 1-9,1-1 19,-1 0-16,0 1 12,-1-1-16,1 0 19,0 1-9,-1-1-9,0 1 17,-3 3 4,1 0-58,-2-1 104,1 1-91,-1-1 43,-1 0-20,0 0 25,0 0-31,0 0 32,-1 0-32,-5 1 22,-17 8 71,-1 0-333,-5 0 546,33-12-286,-96 33-21,-3-2-813,-88 20 2092,-229 46-657,296-70-4763,-655 152 11485,-866 190-15594,1001-239 11822,-522 110 2566,19 17-17679,992-221 19674,-955 233-9597,1054-257-1145,12-3 5736,1 0-4896,1 2 2406,-8 3-694,47-14-2,0-1 169,0 0-166,0 1 105,-1-1-44,1 1 18,0-1-12,0 1 16,0-1-20,1 1 16,-1-1-12,0 1 16,0 0-20,1-1 16,-1 1-12,0 0 18,1-1-31,0 0 40,0 0-35,1 1 15,-1-1 8,0 0-19,0 0 15,0 0-5,0 1-5,1-1 15,-1 0-20,0 0 15,0 0-5,0 0-5,1 0 15,-1 1-20,0-1 15,1 0-5,-1 0-5,0 0 15,1 0-20,-1 0 16,0 0-12,1 0 16,-1 0-20,0 0 15,1 0-5,-1 1-5,0-1 15,1 0-20,-1 0 15,1 0-5,-1 0-5,1 0 16,5 0-29,-1 0 46,1 0-61,0 0 55,0 0-25,0-1-6,4 0 22,128-17-96,-3-3 366,32-9-625,-38 7 294,890-168 297,143-24-282,1839-238-3521,-2955 447 24467,8-1-67421,1 1 96546,15 0-76429,-69 6 31230,1 0-3449,-1-1-2402,0 1 1259,0 0-238,0 0-14,0 0 5,0 0 5,0 0-15,0 0 20,0 0-15,1 0 5,-1 0 5,0 0-15,0 0 20,0 0-15,0 1 6,0-1-2,0 0 6,0 0-15,0 0 20,0 1-15,0-1 5,0 0 5,0 1-15,0-1 21,-1 1-12,0-1-23,0 1 63,0 0-60,-1-1 19,1 1 8,0-1-12,-1 1 16,1-1-19,-1 1 9,0-1 9,1 1-19,-1-1 16,0 1-12,1-1 16,-1 0-19,0 1 9,0-1 9,0 0-19,0 1 7,-52 19 497,-106 28-60,-57 11-9757,-175 36 34518,-92 23-58825,188-34 59881,-81 36-38273,-260 108 16270,624-224-9108,-161 65 10968,139-55-10577,2 1 6753,2 1-3242,-25 17 1280,48-29-403,1 0 119,0 0-80,1 1 69,0-1-40,1 1 18,0 0-5,0 0-5,1 0 18,2-3-34,1-1 39,-1 1-20,1-1-9,-1 1 21,1-1-10,0 1-9,1-1 18,-1 1-9,0-1-9,1 1 19,0-1-16,0 1 12,0-1-16,0 1 19,0-1-9,0 0-9,1 1 18,-1-1-9,1 0-9,0 0 19,0 1-16,0-1 12,0 0-16,0 0 19,0 0-9,1 0-9,-1 0 18,1 0-9,0 0-10,8 2 25,1-1-31,-1 1 32,1-1-31,0 0 25,0 0-10,0-1-9,1 0 18,-1 0-9,1 0-9,11 0 18,25-1-12,0-1 7,8-2-15,-37 2 18,121-6-25,89-13 135,137-21-446,-233 25 909,544-69-4871,52-23 22884,-351 43-58650,-639 129 94619,-214 41-108477,-656 151 86523,1017-229-27979,-541 134-39510,515-125 86183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0:52.0000000"/>
    </inkml:context>
    <inkml:brush xml:id="br0">
      <inkml:brushProperty name="width" value="0.1" units="cm"/>
      <inkml:brushProperty name="height" value="0.1" units="cm"/>
      <inkml:brushProperty name="color" value="#00B050"/>
    </inkml:brush>
    <inkml:brush xml:id="br1">
      <inkml:brushProperty name="width" value="0.05" units="cm"/>
      <inkml:brushProperty name="height" value="0.05" units="cm"/>
      <inkml:brushProperty name="color" value="#00B050"/>
    </inkml:brush>
  </inkml:definitions>
  <inkml:trace contextRef="#ctx0" brushRef="#br0">958 719 856,'-11'-6'4922,"-3"-4"-24940,13 8 46747,0 1-31904,0-1-13326,1 1 34674,-1-1-20311,1 1 4154,-1-1-32,1 1 32,-1-1-32,1 0 32,0 1-32,0-1 32,0 0-501,4-40 3741,-1 13-11063,-4 8 15294,0 0-7862,-1 1-4200,-2-1 7736,-2-11-5004,-2 4 7017,-1 1-14143,-1 1 16560,-2 0-10696,0 0 3585,-3-2-960,4 11 2595,0-1-5746,-1 2 6660,0 0-4244,-2 0 1400,0 1-186,0 1 1,-2 0 0,1 1 0,-2 0 1,0 2-6,0 0 15,-1 1-20,0 1 15,-6-2-186,-1 1 1053,0 1-2561,0 1 3326,-1 1-2435,0 1 959,0 2-161,0 0-10,-5 2-127,10 3 760,0 0-1644,1 2 1803,0 0-1048,0 1 286,0 1-10,0 1-16,0 1 12,1 1-16,0 0 19,1 2-9,0 0-9,1 1 18,0 0-9,0 2-9,-5 5-11,13-8 162,0-1-429,1 1 569,0 0-420,1 1 165,0 0-27,1 0 0,0 0 0,1 1 0,-2 5-27,-1 5 245,1 0-819,1 1 1364,1 0-1219,-1 15 441,6-27 554,0 0-1545,1 0 1950,0 0-1380,1-1 505,0 1-53,1-1-32,0 1 32,1-1-32,0 0 32,0 0-32,1-1 32,5 8-116,1 0 570,0-1-1460,1 0 2040,1-1-1600,0 0 654,1-1-88,3 1-151,7 5 626,0-2-1216,1 0 1206,1-2-601,24 11 120,-2-5 0,1-3 0,1-1 0,30 5 0,-24-6 0,-7-4 0,-18-5 0,-1 1 0,20 10 0,-8-1 0,39 11 0,-74-26-13,2-2-238,-10-12-7674,0 6 45534,0 1-110065,4-2 164706</inkml:trace>
  <inkml:trace contextRef="#ctx0" brushRef="#br0">955 614 880,'-5'1'1853,"-10"1"-6212,15-2-1523,0-1 35940,-1 1-69144,1 0 61286,0 0-26978,0 0 4768,-1 0 16,1 0-12,0-1 16,0 1-20,-1 0 15,1 0-5,0-1-5,0 1 15,0 0-20,-1 0 16,1-1-12,0 1 16,0 0-20,0 0 15,0-1-5,0 1-5,0 0 15,0-1-20,0 1 16,0 0-12,-1 0 16,1-1-20,0 1 16,0 0-12,1-1 16,-1 1-20,0 0 15,0-1-5,0 1-5,0 0 15,0 0-20,0-1 16,0 1-12,0 0 16,1-1-20,-1 1 16,0 0-12,0 0 16,0-1-20,0 1 15,1 0-5,-1 0-5,0 0 15,0-1-20,1 1 16,-1 0-130,6-8 3063,-6 7-15777,1 1 37226,-1-1-48091,1 0 35333,-1 0-13921,1 0 2282,-1 1 18,0-1-9,1 0-9,-1 0 18,0 0-9,0 0-9,1 0 18,-1 0-9,0 0-9,0 0 18,0 0-9,0 0-10,0 0 25,-1 0-196,2-9 2226,0 0-8526,1 0 15366,0 0-14531,3-9 5646,3-16 6601,-2 9-19877,1 0 27771,0 0-23785,8-14 12155,3-4-1014,-7 13-6085,2 1 7904,1 1-5289,2 0 1949,16-24-547,-25 43 1159,0 1-2744,1-1 3508,1 1-2504,0 1 940,0-1-137,0 2-6,1-1 1,0 1 1,1 1-6,-1 0 15,8-3-172,-7 4 815,0 0-1725,1 1 1915,-1 1-1144,1 0 326,0 0-9,0 1-32,0 1 32,0 0-32,0 0 32,0 1-32,3 1-9,-5 1 188,0-1-454,-1 1 534,1 1-339,-1 0 109,1 0-8,-1 1-15,0 0 20,0 1-15,-1 0 6,1 0-2,-1 1 6,0 0-15,2 3 6,3 2 65,-1 1-183,-1 1 233,0 0-155,-1 0 44,0 1 6,-1 0-12,-1 1 16,2 3-30,6 16 113,-3-10-323,-1 1 467,-2 1-306,2 9-36,-7-13 535,-2 0-1384,-1 0 2039,0 0-1693,-2 0 740,-1 11-255,1 1 792,-1-22-2142,0-1 3234,0 0-2989,-1 1 1707,-1-1-561,0 0 82,-1 0 0,0 0 0,0-1 0,-1 1 0,-1-1 0,-3 6-69,2-8 345,0 1-690,-1-1 690,1 0-345,-2-1 70,1 0-6,-1 0 15,0-1-20,0 0 15,-2 0-6,-17 9 1,-1-1 0,-17 5 0,-109 46 0,-12-5 0,128-46 0,1 0 0,0-1 0,-4-1 0,23-5-187,16-5 1019,0-1-2290,0 0 2710,0 0-1775,0 0 607,0 0-84,0 0 0,0-1 0,-1 1 0,1-1 0,-3 0 103,6-1-3976,0-4 18635,0 5-39507,1-1 45830,14-2-20525,-5-1-22732</inkml:trace>
  <inkml:trace contextRef="#ctx0" brushRef="#br0">2816 1749 112,'0'0'1111,"0"0"-5463,0 0 10709,-13 9-946,15-12-52449,-1-1 144043,1 0-194971,-1 1 147410,1-1-59408,-1 0 9948,0 0 32,-1 0-32,1 0 32,-1 0-32,0 0 32,0 0-32,0 0 32,0-3-853,0 2 4406,0-20-9101,0 0 8501,-2 0-1961,0 1-2679,-2-1 2161,-6-22-1255,1 23 4430,0 1-10741,-1 0 13912,-6-7-10776,6 13 7230,-1 1-7525,-1 0 7406,0 1-4226,-1 1 1160,-1-1-105,-2 0-105,-2 1 598,0 1-1416,0 1 1786,-2 1-1270,1 1 489,-1 0-82,-1 1-9,-4 0-54,-29-14 470,42 19-1435,1 0 2485,-1 0-2680,0 1 1793,0 1-685,0 0 116,-1 1-2,1 0 6,0 1-15,-1 0 20,1 1-15,0 0 5,-9 3-5,0 1 51,0 0-161,1 1 250,0 1-213,1 1 93,0 1-6,0 0-19,-1 3 0,8-6 75,1 1-180,1 0 215,0 0-144,0 1 49,0 1 4,1 0-18,0 0 9,1 1 9,0 0-18,0 0 9,1 0 9,1 1-18,-1 1 9,0 2 4,2-1 14,-1 0-74,1 0 118,1 0-89,0 1 26,1-1 1,1 1 10,0 0-25,1 0 30,0 0-25,1 0 10,1 10 1,4-4 21,0 1-65,1-1 74,1 0-39,1-1 8,1 1 0,0-1 0,-1-7 0,0 0 0,1 0 0,0-1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12567,5 9 13522,5 4-92473,2-2 139856</inkml:trace>
  <inkml:trace contextRef="#ctx0" brushRef="#br0">2854 1770 432,'0'-1'342,"0"0"-1711,0 0 3426,0-1-3435,0 1 1729,0 0-351,-1-1-9,1 1 18,0 0-9,-1 0-10,1 0 25,0-1-30,-1 1 25,0 0-10,1 0-9,-1 0 18,0 0-9,1 0-9,-1 0 18,0 0-9,0 0-10,0 0 25,0 0-372,0 0 2165,1-1-5581,-1 1 7716,0-1-6001,1 0 2487,-1 1-430,1-1 6,0 0-15,-1 0 20,1 1-15,0-1 6,0 0-1,0 0 0,0 1 0,0-1-1,1-1-423,3-26 4894,11-25-15758,14-25 18599,-17 46-795,-4 12-12864,2 1 856,0 0 12428,0 0-8304,2 1 1056,5-5-200,-9 12 2679,1 1-5716,0 1 6316,1-1-3765,1 2 1126,-1-1-128,1 2-9,1-1 18,0 1-9,0 1-128,2 1 722,-1 1-1744,1 1 2271,0 0-1666,1 1 648,-1 0-97,3 1-125,4-2 638,-5 1-1530,-1 1 2127,1 0-1882,-1 1 1089,1 1-392,0 0 69,0 1 9,-1 1-19,1 0 16,-1 1-12,0 1 16,0 1-19,0 0 9,11 5-4,-11-3 52,0 1-146,0 0 190,-1 1-139,7 6 57,-14-10 15,0 1-83,-1 0 113,0 0-74,0 1 10,-1 0 25,1 0-32,-2 0 32,1 0-32,2 6 25,0 3 41,0 1-229,-1 0 424,-1 0-400,-1 0 197,0 0-52,-2 1 20,0 0-16,0-1 12,-2 1-16,0 0 20,-1 0-16,-1-1 12,-3 12-53,-32 130 972,35-153-4977,1 1 11832,-1-1-15432,0 0 11457,-1 0-4571,1 0 766,-1 0 9,-1-1-18,1 1 9,-1-1 10,0 1-25,0-1 30,0 0-25,-1-1 10,1 1 9,-1-1-18,0 0 9,-1 0 9,-2 1-29,-13 7 118,-1 0-372,-1-1 637,0-1-596,-5 0 248,-2 1 196,-14 5-588,0-3 724,-4-1-539,-254 53 262,167-39-84,128-24 14,-21 1 0,25-3 0,14-14-6261,-6-11 19446,-5 14 9741,0 4-118290</inkml:trace>
  <inkml:trace contextRef="#ctx0" brushRef="#br0">3528 321 340,'-16'-3'7931,"15"1"-47112,0 1 116595,0-1-153880,0 0 114225,0 0-45215,0 0 7451,1 0 15,-1 0-20,1 1 15,-1-1-6,1 0 2,0-2-480,0-3 3067,0 0-8170,0 0 11575,1-1-9195,2-5 3197,1-21 3604,-5 29-11727,-1-1 18354,1 1-17840,-1 0 10793,-1-1-3751,1 1 566,-1 0 12,0 1-16,0-1 20,0 0-16,0 1 12,-1 0-16,0 0 19,0 0-9,0 0-9,-5-3-260,-15-16 2205,21 20-7635,0-1 14670,0 1-16911,0 0 11679,-1 0-4475,1 0 741,-1 0-5,0 0-5,-3-1-84,-7-3 609,9 5-1748,1 0 2840,-1 0-2869,1 0 1808,-1 0-653,0 1 93,-1-1-13,-13-1 216,10 1-725,0 0 1309,0 1-1430,1 0 947,-1 0-351,0 1 56,0 0 0,0 1-15,-13 1 81,1 2-180,1 0 210,-1 1-136,1 2 51,-1 0-21,2 1 20,-3 1-21,18-6 39,0-2-74,0 1 80,1 0-41,-1 0 7,1 0-8,-1 0 17,1 1-9,0-1-10,0 1 25,0 0-30,1 0 25,-1 0-10,1 0-9,-1 0 18,0 3-14,2-4 23,0 0-67,0 1 111,1-1-104,-1 1 58,1-1-16,0 0-10,0 1 25,0-1-30,0 1 25,0-1-10,0 1-10,1-1 25,-1 1-31,1-1 32,0 2-38,1 2 100,1-1-281,0 1 466,0-1-426,1 0 201,1 2-72,-2-2 196,1 0-450,-1 0 535,0 0-350,0 1 124,0 0-31,-1 0 20,0 0-31,19 41 145,-9-23-352,-6-12 220,1 0 420,0 0-829,0-1 561,1 0-154,1-1 10,0 0 0,0 0 0,1-1 0,1 0 0,-1 0 0,1-1 0,1-1 0,0 0-153,11 5 945,0-1-2429,1-2 3324,0 0-2550,22 4 853,14 5 791,60 25-2134,-112-40 2611,1-1-1990,-1 0 1040,0 0-396,1 0 98,-1-1-10,5 0-18,-12-1 94,-1 0-202,0 0 220,0-10-1490,0-10 2548,-6 8 5725,1-1-18930,2 10 22964</inkml:trace>
  <inkml:trace contextRef="#ctx0" brushRef="#br0">3584 297 800,'-6'3'1373,"-16"4"-4289,21-7-3026,1 0 31410,-1 0-57655,1 0 50267,-1 0-21956,0 0 3876,1-1 0,-1 1 0,1 0 0,-1 0 0,1-1 0,-1 1 0,1 0 0,-1-1 0,1 1 0,-1 0 0,1-1 0,0 1 0,-1-1 0,1 1 0,0-1 0,-1 1 0,1-1 0,0 1 0,0-1 0,-1 1 0,1-1 0,0 1 0,0-1 0,0 0 0,0 1 0,0-1 0,-1 1 0,1-1 0,0 0 0,0 1 0,1-1 0,-1 1 0,0-1 0,0 1 0,0-1-73,0-13 1880,0 8-8925,-1-1 18980,2 1-21715,-1-1 13848,1 1-4615,0-1 620,0 1 0,1-2-895,7-15 4809,10-31-9656,-16 45 6592,1 0 6215,0 0-15854,0 1 13260,1-1-5339,0 1 859,1 0 9,5-6-411,-4 6 2222,1 1-4890,-1 0 5604,1 0-3509,1 1 1125,-1 0-141,1 0 0,0 1 0,0 0 0,5-1-141,-6 4 790,1 0-1835,-1 0 2260,0 1-1555,1 0 566,-1 1-85,1 0 0,-1 0 0,8 2-85,8 1 612,1 2-1784,8 2 2527,-28-6-1307,1 1-1060,-1-1 2079,0 1-1327,0-1 394,0 2-64,1-1 31,-2 0-32,1 1 32,0 0-32,-1 0 32,1 0-32,-1 1 32,0 0-32,0 0 32,0 0-32,-1 0 32,3 3-70,-4-3 248,0 0-541,0 0 666,0 0-466,0 0 175,-1 0-33,0 0 15,0 1-20,0-1 15,0 0-5,-1 1-5,0-1 15,0 0-20,0 1 15,0-1-5,0 0-5,-1 1 15,0-1-20,0 0 15,0 1-6,-1-1 2,1 0-6,-1 0 15,0 0-20,-1 1-12,-24 42 784,-19 26-4199,33-56 10186,-1 1-13689,-1-2 10756,0 0-4825,-1 0 1091,-7 4-173,-33 23 481,-2-3-1014,-3-1 1078,49-34-1286,10-6 2479,7-5-2877,8-2-3311,6-6 30755,-13 5-73574</inkml:trace>
  <inkml:trace contextRef="#ctx0" brushRef="#br1">197 184 640,'0'0'74,"0"0"-370,0 0 740,0 0-740,0 0 369,0 0-68,0 0-15,0 0 20,1 0-15,-1 0 6,0 0-1,0 0 0,0 0 0,0 0-1,0 0 6,0 0-15,0 0 20,0 0-15,0 0 6,0 0-1,1 0 0,-1 0-1,0 0 6,0 0-15,0 1 20,0-1-15,0 0 6,0 0-1,0 0 0,0 0 0,0 0-1,0 0 6,0 0-15,0 0 20,0 0-15,0 1 6,0-1-1,0 0 0,0 0 0,0 0-1,0 0 6,0 0-15,0 0 20,0 0-15,0 0 6,0 0-1,0 1 0,0-1-1,0 0 6,0 0-15,0 0 20,0 0-15,0 0 6,0 0-1,0 0 0,0 0 0,0 0-1,-1 0 6,1 1-15,0-1 20,0 0-15,0 0 6,0 0-1,0 0 0,0 0-74,0 0 419,0 0-985,0 0 1230,-1 0-860,1 0 320,0 0-55,0 0 15,0 0-20,0 0 16,0 0-12,0 0 16,-1 0-20,1 0 16,0 0-12,0 0 16,0 0-20,0 0 15,0 0-5,0 0-5,-1 0 15,1 0-20,0 0 16,0 0-12,0 0 16,0 0-20,0 0 15,0 0-5,0 0-5,-1 0 15,1 0-20,0 0 16,0 0-12,0 0 16,0 0-20,0-1 16,0 1-12,0 0 16,0 0-20,0 0 15,0 0-5,-1 0-5,1 0 15,0 0-20,0-1 16,0 1-12,0 0 16,0 0-20,0 0 15,0 0-5,0 0-5,0 0 15,0 0-20,0-1 16,0 1-12,0 0 16,0 0-20,0 0 16,0 0-12,0 0 16,0 0-20,0-1 15,1 1-5,-1 0-5,0 0 15,0 0-20,0 0 16,0 0-12,0 0-33,0 0 613,0 0-2399,0 0 4295,0 0-4017,0 0 1920,13 9 1845,-11-5-13569,-1 1 34610,0-1-47113,-1 1 36094,1-1-14758,-1 0 2523,1 1-6,-2-1 1,1 1 1,0-1-6,-1 1 15,0-1-20,-1 5-83,-1 20 873,0 0-3050,0 0 5499,-2 0-5634,-1 0 3288,-2-1-1000,0 0 117,-7 11-272,12-31 1379,0 0-2870,1 0 3086,0 0-1766,0 1 489,0 1-96,2-10 254,0 0-544,0 0 623,0 0-401,0 0 138,0 0-13,0 0-41,0 0 95,2-1-129,0 0 154,-1 0-187,1 0 170,-1 0-93,0 0 29,1 0-6,-1 0 2,0-1-6,1 1 15,-1 0-20,0-1 15,0 1-5,0-1-5,0 0 5,7-8 33,4-2-145,0-1 350,0-1-535,-1 0 491,-1 0-253,-1-1 69,0 0-10,1-4 32,16-35-642,7-28 3131,-21 51-7359,3-9 9898,5-18-7910,-18 50 3250,-5 18 406,-1 4-1669,-6 24 1550,2 0-1801,1 1 2661,2 11-2883,-8 39 2932,4-31-4083,2 0 4885,2 59-3794,7-99 2426,0-18-2398,1-11 2605,5-24-1821,2 0 1009,1 1-1110,2 0 1220,1 1-681,1 1 146,13-19 85,-1 3-493,-1 0 1190,17-50-1462,-42 93 769,2-5 203,-2 8-371,0 7-179,-1 26 410,-1 0 96,-1-1-643,-1 1 608,-2-1-250,-1 0 27,-1 0 20,-4 7-32,-3 0 146,2 1-446,2 1 721,-4 34-696,12-64 597,1-6-704,0 0 736,1 0-476,-1 0 181,1 0-45,-1 0 8,1 0 5,0 1-15,0-1 20,0 0-15,1 0 5,-1 0 5,1 1-27,0-4 102,-1 0-232,0-29 611,11-8-2407,3 0 6321,1 1-9311,12-20 7923,26-51-4707,-47 93 3975,10-23-4842,-1-1 4454,-1-5-2675,-11 36 987,0 8-230,2 18 121,2 28-25,0 93-22,-6 33-1111,-1-104 3895,-8-27-6109,8-41 5364,0-1-2555,0-1 221,0-1 570,0 1-404,1 0 126,-1 0-18,0 0-6,-1 0 16,1 0-20,0 0 16,0 0-12,0 0 16,-1 0-19,1 0 9,0 0 9,-1 0-19,1 0-5,-3-11 62,18-63-757,23-64 4220,-12 41-10767,-21 76 14873,-4 18-11862,-1-1 5488,1 1-1456,0 0 243,0 0-33,1 0 14,1-2-12,-1-1-32,-2 8 167,0 1-375,0-1 476,0 1-354,0-1 154,0 1-49,0-1 31,0 1-32,0-1 32,1 0-32,-1 1 31,0-1-25,1 1 10,0 0 9,2 13 16,-3 15-152,1 7 286,-3 0-179,-1 10-110,-2 3 399,3 0-794,2 15 1075,0-26-548,3 11-593,-3-49 1171,2 0-760,-1 0 85,-1-1 215,5-18-109,-3 7-458,0-1 1581,1 1-2451,0-1 2052,0 1-887,2 0 137,0-2 83,-2 6-307,9-23 603,-3 4-572,2 1 151,0 0 187,2 0-189,14-21 98,-20 33-194,5-3 486,-12 16-676,0 0 470,0 0-52,0 0-143,0 0 80,0 24-16,-3 261 208,6-220-1184,16-84 3050,3-38-4682,-2-2 5223,1-13-4611,9-28 2277,-13 46 1193,-2-2-2958,0-14 2157,-15 70-1630,5-26 2591,-2-1-2746,1-18 1361,-4 45-282,0 0 201,1 1-367,0 0 356,-1 0-217,1-1 79,-1 1-13,1 0 0,-1 0 0,1 0 0,-1 0 0,0 0 0,1 0-1,-1 0 6,0 0-15,0 0 20,1 0-15,-1 0 6,0 0-1,0 0 0,0 0 0,-1 1 1,3 24 97,-3 57-279,-2 0-96,-7 15 878,-5 84 52,12-164-3129,-3 33 5381,6-51-5133,0 0 3702,0 0-2317,0 0 1178,0 0-384,0 0 20,0 0 54,0 0-24,0 0-9,8-24 110,8-8-789,-3-1 2270,0 0-3311,-2-1 2647,-2-1-1103,-1 0 174,2-24 68,-2 2-410,-4 26 1224,1 1-1945,1-1 1753,3-2-765,-5 20-361,-3 9 1177,0 1-1300,0-1 811,0 0-312,0 1 85,1-1-14,0 1-6,-1-1 15,1 1-20,1 0 15,-1 0-6,0 0 2,2-1-11,-2 2 49,-1 1-115,0-1 155,1 1-121,-1-1 51,0 0-9,0 0 0,1 1 0,-1-1 0,-1 0 0,1 0 0,0 0 0,0 0 0,-1 0 0,1-2-9,-1 4 66,5-7-162,-3 3 64,2 13 415,2 13-755,-1 1 224,-2-1 723,2 18-1034,-3 33 925,-4 0-1231,-2 0 1605,-11 54-1371,8-80 1121,3 0-1575,1 7 1904,3-53-989,0 0-515,0 0 1114,0 0-691,0 1 192,0-1-31,0 0 20,0 0-16,0 0 12,0 0-16,0 0 20,0 0-16,1 0 12,-1 0-16,0 0 20,1 0-16,-1 0 12,1-1-16,-1 1 20,1 0-16,0 0 12,-1 0-16,1 0 4,0-1 76,0 0-209,0 0 269,-1 0-190,1-1 70,0 1-5,-1 0-15,1 0 20,0-1-15,-1 1 6,1 0-1,0-1 0,-1 1 0,1-1 0,-1 1-1,1-1 6,-1 1-15,1-1 20,-1 1-15,1-1 6,-1 1-1,1-1 0,-1 0-11,6-7 46,-1 0-64,0-1 15,-1 1 45,2-4-36,2-12-210,-2-1 999,0-1-1919,-1 1 1874,0-20-729,7-33-920,12-64 2503,-14 69-2648,19-67 1309,25-25-1376,-52 164 3657,0 9-5061,-1 24 4153,0-7-2518,2 32 1399,-2 0-977,-3 0 977,-9 52-1037,9-95 1461,-11 121-1504,5 58-2365,8-193 10577,0 0-15687,0 0 12182,0 0-5029,0 0 945,2-3-140,1-1 302,-1 1-482,0 0 426,-1-1-187,1 0 30,-1 1-9,1-1 19,-1 0-16,0 0 12,0-2-18,2-5-86,77-267-515,-27 106 5196,-28 95-14419,-14 50 19484,-11 27-14131,0 0 5644,0 0-1904,0 0 1233,0 0-588,0 0 98,0 0-10,0 0 25,0 0-31,0 0 32,0 1-31,0-1 25,0 0-10,0 0-10,0 0 25,0 0-31,0 0 32,0 0-31,1 0 25,-1 0-10,0 0-10,0 0 25,0 0-31,0 0 32,0 0-31,0 0 25,0 0-10,0 0-10,0 0 25,0 0-31,0 0 32,0 0-31,0 0 25,0 0-10,1 0-10,-1 0 25,0 0-31,0 0 32,0 0-31,0 0 25,0 0-10,0 0-10,0 0 25,0 0-30,0 0 25,0 0-10,0-1-10,0 1 25,0 0-31,0 0 32,0 0-31,0 0 25,0 0-10,0 0-10,0 0 25,0 0-31,1 0 32,-1 0-31,0 0 25,-2 18-24,-3 49 187,2 27-864,2-31 2222,-8 47-4086,4-61 5899,1 0-6361,3 2 4607,4-49-3170,-9-4 4928,5 3-1824,-1-1-16550,1 0 35767,0 0-32688,-1 0 14529,1 0-2591,0 0 9,0-1 9,-1 1-18,1 0 9,0 0 9,0-1-18,-1 1 9,1-1 9,0 1-18,0-1 9,0 0 9,0 1-19,0-1 16,0 0-12,0 0 16,0 0-19,0 0 9,0 0 9,0 0-18,0 0 399,-6-8-3875</inkml:trace>
  <inkml:trace contextRef="#ctx0" brushRef="#br1">3223 97 568,'11'2'3869,"-11"-2"-23072,1 0 57325,0 0-75960,0 0 56616,-1 0-22510,1 0 3742,0 0-20,0 0 15,-1 0-6,1 0 2,0 0-6,-1 0 15,1-1-20,0 1 15,-1 0-6,1 0 2,0-1-6,-1 1 15,1 0-20,0-1 15,-1 1-5,1-1-5,-1 1-127,30-11 3430,-29 10-17792,-1 1 42249,1 0-54979,0-1 40712,-1 1-16174,1 0 2681,-1 0 15,1 0-20,0 0 15,-1 0-6,1 0 2,-1 0-6,1 0 15,0 0-20,-1 0 15,1 0-5,-1 0-5,1 0 15,0 0-20,-1 0 15,1 1-6,-1-1 2,1 0-6,-1 1 15,1-1-20,0 0 15,-1 1-6,1-1 2,-1 0-6,0 1 15,1-1-20,-1 1 15,1-1-5,-1 1-5,0-1 15,1 1-20,-1-1 15,0 1-6,0-1 2,1 1-6,-1 0 15,0-1-20,0 1 15,0-1-6,1 1-52,4 41 1624,-4 13-7538,1-31 14396,-2 0-12040,0-1 1088,-2 1 5466,-4 20-4089,4-32 2631,1 0-3856,0 1 4146,1-1-2370,1 7 605,-1 1 343,5-23-1151,1-6 1427,25-69-497,13-56-313,-34 110-186,-9 21 511,1 0 288,-1 0-803,1-1 445,-1 1-69,0 0-4,0-1-1,-1 1-1,1-1 6,0 0-13,0-7-17,2 16 211,4 21-618,-3 9 863,-2 1-531,-1 0-44,-2 0 259,-1 0-146,-2 4-8,2-26 235,2 0-543,0 0 644,2 13-436,0 13 303,-2-36-601,1 0 1093,-1 0-1188,1 0 750,0 1-243,1-1 9,-1 0 32,1 0-32,0 1 3,1-7 169,-1 1-539,0-1 824,0 0-689,1 0 303,-1-1-55,0 1-1,-1 0 6,1-1-15,0 1 20,0-2-70,26-36-32,-15 19 1101,-2-1-3014,0 0 3720,5-20-2145,7-14-505,7-18 2872,-30 73-3994,0 1 3408,0 0-1875,0 1 599,0-1-65,0 0-1,0 0-24,0 0 30,0 0-25,1 0 10,-1 0 9,0 0-18,0 0 9,0 0 9,0 0-18,0 0 9,0 0 9,0 0-18,0 0 9,1 0 9,-1 0-18,0 0 9,0 0 9,0 0-18,0 0 9,0 0 9,0 0-18,0 0 9,0 0 9,1 0-18,-1 0 9,0 0 9,0 0-18,0 0 9,0 0 9,0 0-18,0 0 9,0 0 9,0 0-18,0 0 9,0 0 9,1-1-18,-1 1 9,0 0 8,1 5-37,1 6 145,-1 0-352,-1-1 481,0 1-373,0-1 152,-1 1-15,0 1-20,0-6 30,-4 64 104,2 8-919,3-77 2503,16-47-3305,-8 27 1595,83-213 1297,-86 217-1152,-2 8-3360,5 21 7264,-4-2-6180,0-1 2507,-1 1-263,-1-1-192,1 7 84,2 9 46,-4-19-24,-1-7-197,0 0 359,0 0-247,1 0 49,-1 1 20,0-1-8,0 0 0,1 0 0,-1 0 0,1 0 0,-1 0 0,1 0 1,-1 1-6,1-1 15,0 0-20,0 0 16,-1 0-15,0-1 34,0 0-52,1-4 1,0 1 124,0 0-201,0 0 152,0 0-57,1 0 3,-1 0 15,1 0-20,1-1 12,6-15-5,31-99 29,-37 116-160,-1-1 556,0 1-1053,1-1 1069,0 1-558,-1 0 125,1 0-6,0 0 1,0 0 1,1 0-6,-1 1 15,0 0-20,2-1 151,-27 24-12751,13-16 72097,1-1-173844</inkml:trace>
  <inkml:trace contextRef="#ctx0" brushRef="#br1">2250 1331 816,'-1'0'255,"1"0"-1275,-1 1 2550,1-1-2550,-1 0 1275,1 1-255,-1-1 1,1 1-6,0-1 15,-1 1-20,1-1 15,-1 1-6,1-1 1,0 1 0,-1-1 0,1 1 0,0-1 0,0 1 0,0 0 0,-1-1 0,1 1 0,0-1 0,0 1 1,0 0-6,0-1 15,0 1-20,0-1 15,0 1-6,0 0 1,0-1 0,0 1 0,1-1 0,-1 1-255,3 31 3057,-1-21-12314,1 42 25424,-1 1-31555,-3-1 25545,-3 9-15604,-12 78 13644,10-88-19716,6-51 21502,0-1-14139,0 0 5607,5-27-918,8-7-2742,1 0 7773,12-17-10860,-1 1 7853,1-8-1520,-1 0-2145,12-48 2129,-32 90-1407,-3 8 1425,1 0-1277,-2 0 585,1 1-80,-1-1-4,1-3-25,-2 10 53,0 18-66,-4 90 472,-6 11-2819,0-5 7790,7 38-12107,3-151 10677,0 0-2907,0 0-4894,0 0 6432,0 0-3269,0 0 688,0 0-61,0 0 61,0 0-48,0 0-3,8-26 92,37-105-2275,20-100 12321,-61 211-29727,-2 7 38935,1 1-29057,1 0 11862,0 0-2258,4-10 150,-4 17 71,-2 11-584,-1 1 1423,5 43-1482,-1 0-354,-3 0 2775,-2 1-3166,-3-1 1612,-5 33-678,-16 76 2845,19-106-9326,36-118 15401,-6 14-11731,-3-1 40,-3-1 6344,-2 0-3920,10-54 1364,-19 52-3483,-8 54 7065,0 1-7144,0 1 3694,4 77-479,-2-52-1682,-1-1 3504,-1 1-3686,-2 15 1756,-13 150 2057,11-148-9623,4-27 19565,4-24-23150,1-8 14615,0 1-148,1-1-9221,1 1 9080,1 0-4155,7-9 1078,4-12-2034,-18 34 6139,22-41-11293,1 0 14430,17-20-12729,-41 63 5583,0 0 2447,0-1-5108,0 1 2840,0 0-588,1 0 17,-1 0-12,0 0 16,0-1-20,0 1 16,0 0-12,0 0 16,1 0-20,-1 0 15,0 0-5,0 0-5,0-1 15,1 1-20,-1 0 16,0 0-12,0 0 16,0 0-20,1 0 16,-1 0-12,0 0 16,0 0-20,0 0 15,1 0-5,-1 0-5,0 0 15,0 0-20,0 0 16,1 0-12,-1 0 16,0 0-20,0 0 16,0 1-12,1-1 16,-1 0-20,0 0 15,0 0-5,0 0-5,0 0 15,1 0-20,-1 1 16,0-1-12,0 0 16,0 0-20,0 0 16,0 0-12,1 1 16,-1-1-20,0 0 15,0 0-5,0 0-5,0 1 15,0-1-20,0 0 16,0 0-12,0 0 16,0 1-20,0-1 16,0 0-12,0 0 17,6 27 31,-2 33-43,-7-8 107,-5 35-2440,2-36 9589,1 35-18606,21-100 23500,-2-8-23428,-1 0 21636,0-1-18491,5-17 12589,10-17-7491,-11 25 8166,67-135-12124,-55 101 13864,-28 63-13308,-1 1 11944,1 0-8571,0 0 3864,1 0-843,-1 0 44,0 0 0,1 0 1,-1 0-6,1 0 15,-1 1-20,2-1 13,-3 2 5,0 0-23,0 0 24,0 0-4,0 0-19,0 0 30,0 0-31,0 0 25,0 1-10,0-1-10,0 0 25,0 0-31,0 0 32,0 0-32,0 0 32,0 0-32,0 0 32,1 0-32,-1 1 32,0-1-32,0 0 32,0 0-32,0 0 32,0 0-32,0 0 32,0 0-32,0 0 32,1 0-32,-1 0 32,0 0-32,0 0 32,0 0-32,0 0 32,0 0-32,0 0 32,1 0-32,-1 0 32,0 0-32,0 0 32,0 0-32,0 0 32,0 0-32,0 0 32,1 0-32,-1 0 32,0 0-32,0 0 32,0 0-32,0 0 32,0 0-31,0 0 25,0 0-10,0 0-10,1-1 25,-1 1-31,0 0 32,0 0-32,0 0 30,1 6-12,2 15 112,-1 0-660,-1 0 1410,-1 0-1449,0 0 726,-4 20-296,-1 37 1292,4-54-4473,-1-1 8499,-1 0-9614,-1 4 6361,2-11-1746,2-13-1244,0 0 2282,0 0-2027,0 0 1170,0 0-423,-1-1 93,0 1-25,1 0 10,-1 0 10,0-1-25,0 1 31,0 0-32,-1-1 31,1 1-45,1-3 142,0 0-347,0 0 489,0 0-389,0 0 148,0 0 17,1-4-97,1-1 227,0 1-356,0 0 306,0 0-133,1 0 23,0 0-1,1-1-62,7-11 180,47-89-2331,30-80 13736,-68 140-35698,-11 28 49572,-2-1-39310,0 0 17740,0-1-4430,2-13 743,-9 31-261,0 0 304,0 1-288,0-1 113,0 0 12,0 1-34,0-1 25,0 0-10,0 1-10,0-1 25,1 1-30,-1-1 25,0 0-10,1 1-10,-1-1 25,0 1-30,1-1 25,-1 1-10,0-1-10,1 1 25,-1-1-30,1 1 25,-1 0-10,1-1-13,-1 2 41,1-1-65,-1 0 66,1 1-42,-1-1 20,0 1-17,1-1 20,-1 1-15,0-1 6,0 1-1,1 0-1,-1-1 6,0 1-15,0-1 20,0 1-15,0-1 6,0 1-1,0 0 0,0-1-1,0 1 6,0-1-15,0 1 20,0 0-15,0 0 4,-3 64 615,-4 0-3049,-2 0 6074,-2 0-6055,-10 20 2406,-10 77 3276,29-143-10801,4-18 17263,3-11-17493,191-401 7955,-166 343 18013,-24 60-57338,-2 9 78399,1 16-58514,-1-3 22415,-1-2-2142,0 0-1782,-1 1 934,0 0-103,-1-1-104,-1 1 31,0 0 6,0 0-15,-1-1 20,-1 2-158,-6 28 1273,-1-1-4191,-3 4 6398,-2 7-3228,4-14-3991,-7 32 8221,15-62-7207,1-7 4749,1 0-3076,-1 0 1613,1 0-377,0 0-94,-1 0 74,1 0-32,0 0 32,0 0-31,0 0 25,0 0-10,0 0-10,0 0 25,0 0-31,0 0 32,0 0-32,0 0 32,0 0-32,1 0 32,-1 0-31,0-1 25,1 1-10,-1 1-16,12-24-722,11-62-29,-11 28 8213,3 12-13087,-12 30 583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4:1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0 688,'-3'2'446,"-1"0"-2677,0 0 6697,0-1-8941,0 1 6724,0-1-2704,0 1 446,-1-1 27,1 0-27,-1 0-1,-3 1-411,-18 5 3041,-305 121-6913,51-19 58,-271 102 28875,98-36-63563,-234 95 74432,645-254-62193,22-8 50211,-1 0-44660,2 1 35106,0 0-19513,-12 8 6466,31-17-716,0 0-637,0 0 877,0 0-698,0 0 309,0 0-53,0 0-33,-1 0 56,1 0-63,0 0 63,0 0-56,0 0 35,0 0 0,0 1-35,0-1 56,0 0-63,0 0 64,0 0-64,0 0 63,0 0-56,0 0 35,0 0 0,0 0-35,0 0 56,0 0-63,0 1 63,0-1-56,0 0 35,0 0 0,1 0-35,-1 0 56,0 0-63,0 0 64,0 0-64,0 0 63,0 0-56,0 0 35,0 0 0,0 0-35,1 0 56,-1 1-63,0-1 64,0 0-64,0 0 63,0 0-56,0 0 35,1 0 0,-1 0-35,0 0 56,0 0-63,0 0 63,0 0-56,1 0 35,-1 0 0,0 0-35,0 0 56,0 0-63,0 0 64,1 0-64,-1 0 63,0 0-56,0 0 35,0 0 0,0 0-35,1 0 53,21-1 31,23-5-454,223-44 1062,162-44-583,428-114-4091,-438 105 19015,-215 56-44626,89-11 61630,221-28-49505,-414 73 21012,-98 15-4409,-9 2 3212,-9 3-4059,-202 85 2215,-7-4-733,-9-6 1022,-6-4-1705,-134 29 1273,-328 91 677,500-134-3822,7 5 6256,-61 31-5707,222-86 4184,-19 8-5462,2 1 7574,-29 17-6318,78-40 3107,1 0-1536,-1 0 1447,1 1-1116,-1-1 473,1 0-114,-1 0 32,1 0 0,0 1-35,-1-1 55,1 0-55,0 1 35,-1-1-1,1 0-27,0 1 27,0-1 1,0 0-35,-1 0 55,1 1-55,0-1 35,0 0 0,0 1-35,0-1 55,0 0-55,0 1 35,0-1 0,1 1-32,13 0-8,26-6 266,35-10-723,-2-2 956,-2-1-646,3-3 163,1 1-95,609-151 188,14 15 899,-410 92-3196,485-94 2507,196-46 5767,-897 188-16157,-41 10 13190,-1-1 6450,-1 0-22570,0-2 19747,7-2-7976,-22 6 1384,-27 11-696,-28 11 1630,-221 75-1911,214-76-354,-158 47 6720,-24 0-14903,-36 11 18941,-365 128-16260,20 16 9952,592-211-3392,-329 117-1171,-151 55 1823,21 12 341,466-185-2526,-33 12 5005,3 2-8623,0 0 10320,3 2-7668,-23 16 3289,60-37-329,0 1-1121,0-1 1653,0 1-1293,1 0 554,-1-1-110,1 1 5,0-1 0,-1 1 0,2 0 0,-1 0-1,0-1 7,1 1-21,0 0 35,-1 0-35,1-1 21,1 1-7,-1 0-4,1-1 33,0 0-93,0 0 144,0 0-128,0 0 54,0 0 12,1 0-33,-1 0 28,1-1-28,-1 1 35,1 0-28,-1-1 0,1 1 28,0 0-35,0-1 28,0 1-28,0-1 36,-1 1-36,1-1 28,1 1-28,-1-1 35,0 0-28,0 0 0,0 1 28,0-1-35,0 0 28,0 0-28,1 0 36,-1 0-36,1 0 25,19 0 4,0-1-94,-1 0 242,1 0-326,-1-1 263,10-1-156,107-18 180,-108 17-432,1292-238 891,-29-34-1596,-747 157 2651,462-93-4176,189-42 6644,280-85-11238,-1354 308 26074</inkml:trace>
  <inkml:trace contextRef="#ctx0" brushRef="#br0">8215 212 836,'-61'18'4520,"-15"3"-31640,-41 12 95668,-164 57-162107,-123 37 165933,-1086 293-100740,768-214 27404,-133 37 14027,669-195-32252,-1114 300 39179,-641 198-36781,1776-500 28631,-329 98-13900,478-139-6595,-26 9 18922,39-13-14553,1-1 4044,0 1 1275,0 0-1661,0 0 866,0 0-281,0 0 40,0 0 7,1 0-21,-1 0 35,1 0-35,-1 0 21,1 1-7,-1 0 11,2-2-64,0 0 174,1 1-259,-1-1 223,0 0-98,0 0-8,1 1 53,-1-1-63,0 0 64,1 0-64,-1 1 63,0-1-56,1 0 35,-1 0 0,1 1-35,-1-1 56,1 0-63,-1 0 64,1 0-64,-1 0 63,1 1-56,-1-1 35,1 0 0,-1 0-35,1 0 56,0 0-63,-1 0 63,1 0-56,-1 0 35,1 0 0,0 0-35,-1 0 56,1 0-63,-1 0 64,1 0-64,0 0 63,0 0-53,25 0-22,21-4 295,0-1-775,-1-1 1114,0-1-963,16-5 515,1 1-289,826-161 124,-875 169 1836,979-221-7384,-167 35 13773,457-80-15515,-196 41 12745,264-43-9733,23 28 6142,125 15 147,-1474 225-7695,218-31 14084,3 5-15674,34 3 10215,-259 25-3219,-6-1 1000,1 1-1860,-1 0 1812,0 1-791,1 0 154,-1 0-33,10 1 39,-24-1-51,0 0 82,0 0-102,1 0 82,-1 0-51,0 0 39,0 1-28,0-1 0,0 0 28,0 0-35,0 0 28,0 1-28,0-1 36,0 0-36,0 1 28,0-1-28,0 0 35,0 1-28,0-1 0,-1 0 28,1 1-35,0-1 28,0 1-28,-1-1 35,1 1-28,-1-1 0,1 1 28,-1-1-34,0 1 21,0 0-6,0 0-5,0 0 15,0-1-21,-1 1 22,1 0-27,0 0 36,-1 0-36,0-1 28,1 1-28,-1 0 36,0-1-36,0 1 28,0 0-28,0 0 36,-1 0-36,-7 4 37,-1 0-81,0 0 164,-1-1-193,-3 2 104,9-4 59,-77 29-144,-3-2-155,-14 2 815,-185 48-748,244-68-1330,-607 153 5390,54-15-10371,-1151 290 14745,456-120-18254,1219-301 22880,-1500 376-24370,-413 123 11286,1741-452 11851,-65 18-20003,-20 15 3900,265-76 15267,54-17-18976,13-3 11754,20-4-4581,71-14 971,-1-2 86,45-12-91,181-52-35,-175 44 68,914-208-226,22 25 1300,-324 67-2916,578-114 1978,18 25 3295,349-28-9121,-949 168 10223,224-6-6013,-959 107-1953,331-28 12290,-273 26-18275,-1 1 13438,2 2-3605,39 2-1539,-102 0 1420,0 0-164,0 0-399,0 0 352,-1 1-123,11 2-4,-23-4 16,0 0-5,-1 1 18,1-1-46,-1 1 59,1-1-47,-1 1 30,0 0-28,1-1 35,-1 1-28,0 0 0,0 0 28,0 0-35,0 0 28,0 0-28,0 0 35,-1 0-28,1 0 0,-1 0 28,0 0-35,1 0 28,-1 1-28,0-1 36,0 0-36,-1 0 28,1 1-28,0-1 35,-1 0-28,0 1 0,1-1 28,-1 0-35,0 1 28,-1-1-28,1 0 35,0 1-28,-1-1 0,0 1 26,-3 3-13,1 0-62,-2-1 162,1 1-195,-1-1 134,-1 0-63,0 0 45,0 0-56,0 0 63,-1 0-64,-5 1 54,-17 8 49,-1 0-404,-5 0 879,33-12-832,-96 33 265,-3-2-792,-88 20 2905,-229 46-2749,296-70-4106,-655 152 16248,-866 190-27079,1001-239 27416,-522 110-9256,19 17-20245,992-221 37353,-955 233-29271,1054-257 8452,12-3 6881,1 0-10632,1 2 7302,-8 3-3100,47-14 692,0-1 171,0 0-335,0 1 271,-1-1-149,1 1 62,0-1-30,0 1 28,0-1-36,1 1 36,-1-1-28,0 1 28,0 0-36,1-1 36,-1 1-28,0 0 30,1-1-49,0 0 71,0 0-75,1 1 50,-1-1-7,0 0-27,0 0 34,0 0-20,0 1 0,1-1 20,-1 0-35,0 0 35,0 0-20,0 0 0,1 0 20,-1 1-35,0-1 35,1 0-20,-1 0 0,0 0 20,1 0-35,-1 0 36,0 0-28,1 0 28,-1 0-36,0 0 35,1 0-20,-1 1 0,0-1 20,1 0-35,-1 0 35,1 0-20,-1 0 0,1 0 21,5 0-45,-1 0 75,1 0-107,0 0 116,0 0-80,0-1 19,4 0 28,128-17-118,-3-3 462,32-9-991,-38 7 919,890-168 3,143-24-579,1839-238-3239,-2955 447 27988,8-1-91888,1 1 163967,15 0-172975,-69 6 107659,1 0-34679,-1-1 1047,0 1 3661,0 0-1497,0 0 224,0 0 19,0 0 0,0 0-20,0 0 35,0 0-35,1 0 20,-1 0 0,0 0-20,0 0 35,0 0-35,0 1 21,0-1-8,0 0 8,0 0-21,0 0 35,0 1-35,0-1 20,0 0 0,0 1-20,0-1 36,-1 1-33,0-1-11,0 1 86,0 0-123,-1-1 79,1 1-11,0-1-20,-1 1 28,1-1-35,-1 1 28,0-1 0,1 1-28,-1-1 35,0 1-28,1-1 28,-1 0-35,0 1 28,0-1 0,0 0-28,0 1 26,-52 19 490,-106 28-557,-57 11-9697,-175 36 44275,-92 23-93343,188-34 118706,-81 36-98154,-260 108 54543,624-224-25378,-161 65 20076,139-55-21545,2 1 17330,2 1-9995,-25 17 4522,48-29-1683,1 0 522,0 0-199,1 1 149,0-1-109,1 1 58,0 0-23,0 0 0,1 0 23,2-3-52,1-1 73,-1 1-59,1-1 11,-1 1 30,1-1-31,0 1 1,1-1 27,-1 1-27,0-1 0,1 1 28,0-1-35,0 1 28,0-1-28,0 1 35,0-1-28,0 0 0,1 1 27,-1-1-27,1 0 0,0 0 28,0 1-35,0-1 28,0 0-28,0 0 35,0 0-28,1 0 0,-1 0 27,1 0-27,0 0-1,8 2 35,1-1-56,-1 1 63,1-1-63,0 0 56,0 0-35,0-1 1,1 0 27,-1 0-27,1 0 0,11 0 27,25-1-30,0-1 19,8-2-22,-37 2 33,121-6-43,89-13 160,137-21-581,-233 25 1355,544-69-5780,52-23 27755,-351 43-81534,-639 129 153269,-214 41-203096,-656 151 195000,1017-229-114502,-541 134-11531,515-125 125693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4:12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958 719 856,'-11'-6'4922,"-3"-4"-29862,13 8 71687,0 1-78651,0-1 18578,1 1 48000,-1-1-54985,1 1 24465,-1-1-4186,1 1 64,-1-1-64,1 0 64,0 1-64,0-1 64,0 0-533,4-40 4242,-1 13-14804,-4 8 26357,0 0-23156,-1 1 3662,-2-1 11936,-2-11-12740,-2 4 12021,-1 1-21160,-1 1 30703,-2 0-27256,0 0 14281,-3-2-4545,4 11 3555,0-1-8341,-1 2 12406,0 0-10904,-2 0 5644,0 1-1586,0 1 187,-2 0-1,1 1 0,-2 0 1,0 2-7,0 0 21,-1 1-35,0 1 35,-6-2-201,-1 1 1239,0 1-3614,0 1 5887,-1 1-5761,0 1 3394,0 2-1120,0 0 151,-5 2-117,10 3 887,0 0-2404,1 2 3447,0 0-2851,0 1 1334,0 1-296,0 1-6,0 1 28,1 1-28,0 0 35,1 2-28,0 0 0,1 1 27,0 0-27,0 2 0,-5 5-2,13-8 173,0-1-591,1 1 998,0 0-989,1 1 585,0 0-192,1 0 27,0 0 0,1 1 0,-2 5-27,-1 5 272,1 0-1064,1 1 2183,1 0-2583,-1 15 1660,6-27 113,0 0-2099,1 0 3495,0 0-3330,1-1 1885,0 1-558,1-1 21,0 1 64,1-1-64,0 0 64,0 0-64,1-1 64,5 8-148,1 0 686,0-1-2030,1 0 3500,1-1-3640,0 0 2254,1-1-742,3 1-63,7 5 777,0-2-1842,1 0 2422,1-2-1807,24 11 721,-2-5-120,1-3 0,1-1 0,30 5 0,-24-6 0,-7-4 0,-18-5 0,-1 1 0,20 10 0,-8-1 0,39 11 0,-74-26-13,2-2-225,-10-12-7436,0 6 53208,0 1-155599,4-2 274771</inkml:trace>
  <inkml:trace contextRef="#ctx0" brushRef="#br0">955 614 880,'-5'1'1853,"-10"1"-8065,15-2 4689,0-1 37463,-1 1-105084,1 0 130430,0 0-88264,0 0 31746,-1 0-4752,1 0-28,0-1 28,0 1-36,-1 0 35,1 0-20,0-1 0,0 1 20,0 0-35,-1 0 36,1-1-28,0 1 28,0 0-36,0 0 35,0-1-20,0 1 0,0 0 20,0-1-35,0 1 36,0 0-28,-1 0 28,1-1-36,0 1 36,0 0-28,1-1 28,-1 1-36,0 0 35,0-1-20,0 1 0,0 0 20,0 0-35,0-1 36,0 1-28,0 0 28,1-1-36,-1 1 36,0 0-28,0 0 28,0-1-36,0 1 35,1 0-20,-1 0 0,0 0 20,0-1-35,1 1 36,-1 0-146,6-8 3193,-6 7-18840,1 1 53003,-1-1-85317,1 0 83424,-1 0-49254,1 0 16203,-1 1-2264,0-1-27,1 0 0,-1 0 27,0 0-27,0 0 0,1 0 27,-1 0-27,0 0 0,0 0 27,0 0-27,0 0-1,0 0 35,-1 0-221,2-9 2422,0 0-10752,1 0 23892,0 0-29897,3-9 20177,3-16 955,-2 9-26478,1 0 47648,0 0-51556,8-14 35940,3-4-13169,-7 13-5071,2 1 13989,1 1-13193,2 0 7238,16-24-2496,-25 43 1706,0 1-3903,1-1 6252,1 1-6012,0 1 3444,0-1-1077,0 2 131,1-1 7,0 1 0,1 1-7,-1 0 21,8-3-187,-7 4 987,0 0-2540,1 1 3640,-1 1-3059,1 0 1470,0 0-335,0 1-23,0 1 64,0 0-64,0 0 64,0 1-64,3 1 23,-5 1 197,0-1-642,-1 1 988,1 1-873,-1 0 448,1 0-117,-1 1-7,0 0 35,0 1-35,-1 0 21,1 0-8,-1 1 8,0 0-21,2 3 21,3 2 59,-1 1-248,-1 1 416,0 0-388,-1 0 199,0 1-38,-1 0-18,-1 1 28,2 3-46,6 16 143,-3-10-436,-1 1 790,-2 1-773,2 9 270,-7-13 571,-2 0-1919,-1 0 3423,0 0-3732,-2 0 2433,-1 11-995,1 1 1047,-1-22-2934,0-1 5376,0 0-6223,-1 1 4696,-1-1-2268,0 0 643,-1 0-82,0 0 0,0-1 0,-1 1 0,-1-1 0,-3 6-69,2-8 414,0 1-1035,-1-1 1380,1 0-1035,-2-1 415,1 0-76,-1 0 21,0-1-35,0 0 35,-2 0-21,-17 9 7,-1-1-1,-17 5 0,-109 46 0,-12-5 0,128-46 0,1 0 0,0-1 0,-4-1 0,23-5-187,16-5 1206,0-1-3309,0 0 5000,0 0-4485,0 0 2382,0 0-691,0 0 84,0-1 0,-1 1 0,1-1 0,-3 0 103,6-1-4079,0-4 22611,0 5-58142,1-1 85337,14-2-66355,-5-1-2207</inkml:trace>
  <inkml:trace contextRef="#ctx0" brushRef="#br0">2816 1749 112,'0'0'1111,"0"0"-6574,0 0 16172,-13 9-11655,15-12-51503,-1-1 196492,1 0-339014,-1 1 342381,1-1-206818,-1 0 69356,0 0-9916,-1 0-64,1 0 64,-1 0-64,0 0 64,0 0-64,0 0 64,0-3-885,0 2 5259,0-20-13507,0 0 17602,-2 0-10462,0 1-718,-2-1 4840,-6-22-3416,1 23 5685,0 1-15171,-1 0 24653,-6-7-24688,6 13 18006,-1 1-14755,-1 0 14931,0 1-11632,-1 1 5386,-1-1-1265,-2 0 0,-2 1 703,0 1-2014,0 1 3202,-2 1-3056,1 1 1759,-1 0-571,-1 1 73,-4 0-45,-29-14 524,42 19-1905,1 0 3920,-1 0-5165,0 1 4473,0 1-2478,0 0 801,-1 1-118,1 0 8,0 1-21,-1 0 35,1 1-35,0 0 20,-9 3-10,0 1 56,0 0-212,1 1 411,0 1-463,1 1 306,0 1-99,0 0-13,-1 3 19,8-6 75,1 1-255,1 0 395,0 0-359,0 1 193,0 1-45,1 0-22,0 0 27,1 1 0,0 0-27,0 0 27,1 0 0,1 1-27,-1 1 27,0 2-5,2-1 10,-1 0-88,1 0 192,1 0-207,0 1 115,1-1-25,1 1 9,0 0-35,1 0 55,0 0-55,1 0 35,1 10-9,4-4 20,0 1-86,1-1 139,1 0-113,1-1 47,1 1-8,0-1 0,-1-7 0,0 0 0,1 0 0,0-1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17131,5 9 955,5 4-105995,2-2 232329</inkml:trace>
  <inkml:trace contextRef="#ctx0" brushRef="#br0">2854 1770 432,'0'-1'342,"0"0"-2053,0 0 5137,0-1-6861,0 1 5164,0 0-2080,-1-1 342,1 1 27,0 0-27,-1 0-1,1 0 35,0-1-55,-1 1 55,0 0-35,1 0 1,-1 0 27,0 0-27,1 0 0,-1 0 27,0 0-27,0 0-1,0 0 35,0 0-397,0 0 2537,1-1-7746,-1 1 13297,0-1-13717,1 0 8488,-1 1-2917,1-1 436,0 0-21,-1 0 35,1 1-35,0-1 21,0 0-7,0 0 1,0 1 0,0-1-1,1-1-422,3-26 5317,11-25-20652,14-25 34357,-17 46-19394,-4 12-12069,2 1 13720,0 0 11572,0 0-20732,2 1 9360,5-5-1256,-9 12 2879,1 1-8395,0 1 12032,1-1-10081,1 2 4891,-1-1-1254,1 2 119,1-1 27,0 1-27,0 1-119,2 1 850,-1 1-2466,1 1 4015,0 0-3937,1 1 2314,-1 0-745,3 1-28,4-2 763,-5 1-2168,-1 1 3657,1 0-4009,-1 1 2971,1 1-1481,0 0 461,0 1-60,-1 1-28,1 0 35,-1 1-28,0 1 28,0 1-35,0 0 28,11 5-13,-11-3 56,0 1-198,0 0 336,-1 1-329,7 6 196,-14-10-42,0 1-98,-1 0 196,0 0-187,0 1 84,-1 0 15,1 0-57,-2 0 64,1 0-64,2 6 57,0 3 16,0 1-270,-1 0 653,-1 0-824,-1 0 597,0 0-249,-2 1 72,0 0-36,0-1 28,-2 1-28,0 0 36,-1 0-36,-1-1 28,-3 12-65,-32 130 1025,35-153-5949,1 1 16809,-1-1-27264,0 0 26889,-1 0-16028,1 0 5337,-1 0-757,-1-1-27,1 1 27,-1-1 1,0 1-35,0-1 55,0 0-55,-1-1 35,1 1-1,-1-1-27,0 0 27,-1 0 0,-2 1-38,-13 7 147,-1 0-490,-1-1 1009,0-1-1233,-5 0 844,-2 1-52,-14 5-784,0-3 1312,-4-1-1263,-254 53 801,167-39-346,128-24 98,-21 1-14,25-3 0,14-14-6261,-6-11 25707,-5 14-9705,0 4-128031</inkml:trace>
  <inkml:trace contextRef="#ctx0" brushRef="#br0">3528 321 340,'-16'-3'7931,"15"1"-55043,0 1 163707,0-1-270475,0 0 268105,0 0-159440,0 0 52666,1 0-7436,-1 0-35,1 1 35,-1-1-21,1 0 8,0-2-482,0-3 3547,0 0-11237,0 0 19745,1-1-20770,2-5 12392,1-21 407,-5 29-15331,-1-1 30081,1 1-36194,-1 0 28633,-1-1-14544,1 1 4317,-1 0-554,0 1-28,0-1 36,0 0-36,0 1 28,-1 0-28,0 0 35,0 0-28,0 0 0,-5-3-251,-15-16 2465,21 20-9840,0-1 22305,0 1-31581,0 0 28590,-1 0-16154,1 0 5216,-1 0-746,0 0 0,-3-1-79,-7-3 693,9 5-2357,1 0 4588,-1 0-5709,1 0 4677,-1 0-2461,0 1 746,-1-1-106,-13-1 229,10 1-941,0 0 2034,0 1-2739,1 0 2377,-1 0-1298,0 1 407,0 0-56,0 1-15,-13 1 96,1 2-261,1 0 390,-1 1-346,1 2 187,-1 0-72,2 1 41,-3 1-41,18-6 60,0-2-113,0 1 154,1 0-121,-1 0 48,1 0-15,-1 0 25,1 1-26,0-1-1,0 1 35,0 0-55,1 0 55,-1 0-35,1 0 1,-1 0 27,0 3-32,2-4 37,0 0-90,0 1 178,1-1-215,-1 1 162,1-1-74,0 0 6,0 1 35,0-1-55,0 1 55,0-1-35,0 1 0,1-1 35,-1 1-56,1-1 63,0 2-70,1 2 138,1-1-381,0 1 747,0-1-892,1 0 627,1 2-273,-2-2 268,1 0-646,-1 0 985,0 0-885,0 1 474,0 0-155,-1 0 51,0 0-51,19 41 176,-9-23-497,-6-12 572,1 0 200,0 0-1249,0-1 1390,1 0-715,1-1 164,0 0-10,0 0 0,1-1 0,1 0 0,-1 0 0,1-1 0,1-1 0,0 0-153,11 5 1098,0-1-3374,1-2 5753,0 0-5874,22 4 3403,14 5-62,60 25-2925,-112-40 4745,1-1-4601,-1 0 3030,0 0-1436,1 0 494,-1-1-108,5 0-8,-12-1 112,-1 0-296,0 0 422,0-10-1710,0-10 4038,-6 8 3177,1-1-24655,2 10 41894</inkml:trace>
  <inkml:trace contextRef="#ctx0" brushRef="#br0">3584 297 800,'-6'3'1373,"-16"4"-5662,21-7 1263,1 0 34436,-1 0-89065,1 0 107922,-1 0-72223,0 0 25832,1-1-3876,-1 1 0,1 0 0,-1 0 0,1-1 0,-1 1 0,1 0 0,-1-1 0,1 1 0,-1 0 0,1-1 0,0 1 0,-1-1 0,1 1 0,0-1 0,-1 1 0,1-1 0,0 1 0,0-1 0,-1 1 0,1-1 0,0 1 0,0-1 0,0 0 0,0 1 0,0-1 0,-1 1 0,1-1 0,0 0 0,0 1 0,1-1 0,-1 1 0,0-1 0,0 1 0,0-1-73,0-13 1953,0 8-10805,-1-1 27905,2 1-40695,-1-1 35563,1 1-18463,0-1 5235,0 1-620,1-2-895,7-15 5704,10-31-14465,-16 45 16248,1 0-377,0 0-22069,0 1 29114,1-1-18599,0 1 6198,1 0-850,5-6-420,-4 6 2633,1 1-7112,-1 0 10494,1 0-9113,1 1 4634,-1 0-1266,1 0 141,0 1 0,0 0 0,5-1-141,-6 4 931,1 0-2625,-1 0 4095,0 1-3815,1 0 2121,-1 1-651,1 0 85,-1 0 0,8 2-85,8 1 697,1 2-2396,8 2 4311,-28-6-3834,1 1 247,-1-1 3139,0 1-3406,0-1 1721,0 2-458,1-1 95,-2 0-63,1 1 64,0 0-64,-1 0 64,1 0-64,-1 1 64,0 0-64,0 0 64,0 0-64,-1 0 64,3 3-102,-4-3 318,0 0-789,0 0 1207,0 0-1132,0 0 641,-1 0-208,0 0 48,0 1-35,0-1 35,0 0-20,-1 1 0,0-1 20,0 0-35,0 1 35,0-1-20,0 0 0,-1 1 20,0-1-35,0 0 35,0 1-21,-1-1 8,1 0-8,-1 0 21,0 0-35,-1 1 8,-24 42 796,-19 26-4983,33-56 14385,-1 1-23875,-1-2 24445,0 0-15581,-1 0 5916,-7 4-1264,-33 23 654,-2-3-1495,-3-1 2092,49-34-2364,10-6 3765,7-5-5356,8-2-434,6-6 34066,-13 5-104329</inkml:trace>
  <inkml:trace contextRef="#ctx0" brushRef="#br1">197 184 640,'0'0'74,"0"0"-444,0 0 1110,0 0-1480,0 0 1109,0 0-437,0 0 53,0 0 35,1 0-35,-1 0 21,0 0-7,0 0 1,0 0 0,0 0-1,0 0 7,0 0-21,0 0 35,0 0-35,0 0 21,0 0-7,1 0 1,-1 0-1,0 0 7,0 0-21,0 1 35,0-1-35,0 0 21,0 0-7,0 0 1,0 0 0,0 0-1,0 0 7,0 0-21,0 0 35,0 0-35,0 1 21,0-1-7,0 0 1,0 0 0,0 0-1,0 0 7,0 0-21,0 0 35,0 0-35,0 0 21,0 0-7,0 1 1,0-1-1,0 0 7,0 0-21,0 0 35,0 0-35,0 0 21,0 0-7,0 0 1,0 0 0,0 0-1,-1 0 7,1 1-21,0-1 35,0 0-35,0 0 21,0 0-7,0 0 1,0 0-74,0 0 493,0 0-1404,0 0 2215,-1 0-2090,1 0 1180,0 0-375,0 0 70,0 0-35,0 0 36,0 0-28,0 0 28,-1 0-36,1 0 36,0 0-28,0 0 28,0 0-36,0 0 35,0 0-20,0 0 0,-1 0 20,1 0-35,0 0 36,0 0-28,0 0 28,0 0-36,0 0 35,0 0-20,0 0 0,-1 0 20,1 0-35,0 0 36,0 0-28,0 0 28,0 0-36,0-1 36,0 1-28,0 0 28,0 0-36,0 0 35,0 0-20,-1 0 0,1 0 20,0 0-35,0-1 36,0 1-28,0 0 28,0 0-36,0 0 35,0 0-20,0 0 0,0 0 20,0 0-35,0-1 36,0 1-28,0 0 28,0 0-36,0 0 36,0 0-28,0 0 28,0 0-36,0-1 35,1 1-20,-1 0 0,0 0 20,0 0-35,0 0 36,0 0-28,0 0-21,0 0 646,0 0-3012,0 0 6694,0 0-8312,0 0 5937,13 9-75,-11-5-15414,-1 1 48179,0-1-81723,-1 1 83207,1-1-50852,-1 0 17281,1 1-2529,-2-1 7,1 1 0,0-1-7,-1 1 21,0-1-35,-1 5-63,-1 20 956,0 0-3923,0 0 8549,-2 0-11133,-1 0 8922,-2-1-4288,0 0 1117,-7 11-389,12-31 1651,0 0-4249,1 0 5956,0 0-4852,0 1 2255,0 1-585,2-10 350,0 0-798,0 0 1167,0 0-1024,0 0 539,0 0-151,0 0-28,0 0 136,2-1-224,0 0 283,-1 0-341,1 0 357,-1 0-263,0 0 122,1 0-35,-1 0 8,0-1-8,1 1 21,-1 0-35,0-1 35,0 1-20,0-1 0,0 0 10,7-8 28,4-2-178,0-1 495,0-1-885,-1 0 1026,-1 0-744,-1-1 322,0 0-79,1-4 42,16-35-674,7-28 3773,-21 51-10490,3-9 17257,5-18-17808,-18 50 11160,-5 18-2844,-1 4-2075,-6 24 3219,2 0-3351,1 1 4462,2 11-5544,-8 39 5815,4-31-7015,2 0 8968,2 59-8679,7-99 6220,0-18-4824,1-11 5003,5-24-4426,2 0 2830,1 1-2119,2 0 2330,1 1-1901,1 1 827,13-19-61,-1 3-578,-1 0 1683,17-50-2652,-42 93 2231,2-5-566,-2 8-574,0 7 192,-1 26 589,-1 0-314,-1-1-739,-1 1 1251,-2-1-858,-1 0 277,-1 0-7,-4 7-52,-3 0 178,2 1-592,2 1 1167,-4 34-1417,12-64 1293,1-6-1301,0 0 1440,1 0-1212,-1 0 657,1 0-226,-1 0 53,1 0-3,0 1-20,0-1 35,0 0-35,1 0 20,-1 0 0,1 1-32,0-4 129,-1 0-334,0-29 843,11-8-3018,3 0 8728,1 1-15632,12-20 17234,26-51-12630,-47 93 8682,10-23-8817,-1-1 9296,-1-5-7129,-11 36 3662,0 8-1217,2 18 351,2 28-146,0 93 3,-6 33-1089,-1-104 5006,-8-27-10004,8-41 11473,0-1-7919,0-1 2776,0-1 349,0 1-974,1 0 530,-1 0-144,0 0 12,-1 0 22,1 0-36,0 0 36,0 0-28,0 0 28,-1 0-35,1 0 28,0 0 0,-1 0-28,1 0 14,-3-11 67,18-63-819,23-64 4977,-12 41-14987,-21 76 25640,-4 18-26735,-1-1 17350,1 1-6944,0 0 1699,0 0-276,1 0 47,1-2-26,-1-1-20,-2 8 199,0 1-542,0-1 851,0 1-830,0-1 508,0 1-203,0-1 80,0 1-63,0-1 64,1 0-64,-1 1 63,0-1-56,1 1 35,0 0-1,2 13 7,-3 15-168,1 7 438,-3 0-465,-1 10 69,-2 3 509,3 0-1193,2 15 1869,0-26-1623,3 11-45,-3-49 1764,2 0-1931,-1 0 845,-1-1 130,5-18-324,-3 7-349,0-1 2039,1 1-4032,0-1 4503,0 1-2939,2 0 1024,0-2-54,-2 6-390,9-23 910,-3 4-1175,2 1 723,0 0 36,2 0-376,14-21 287,-20 33-292,5-3 680,-12 16-1162,0 0 1146,0 0-522,0 0-91,0 0 223,0 24-96,-3 261 224,6-220-1392,16-84 4234,3-38-7732,-2-2 9905,1-13-9834,9-28 6888,-13 46-1084,-2-2-4151,0-14 5115,-15 70-3787,5-26 4221,-2-1-5337,1-18 4107,-4 45-1643,0 0 483,1 1-568,0 0 723,-1 0-573,1-1 296,-1 1-92,1 0 13,-1 0 0,1 0 0,-1 0 0,0 0 0,1 0-1,-1 0 7,0 0-21,0 0 35,1 0-35,-1 0 21,0 0-7,0 0 1,0 0 0,-1 1 1,3 24 96,-3 57-376,-2 0 183,-7 15 974,-5 84-826,12-164-3181,-3 33 8510,6-51-10514,0 0 8835,0 0-6019,0 0 3495,0 0-1562,0 0 404,0 0 34,0 0-78,0 0 15,8-24 119,8-8-899,-3-1 3059,0 0-5581,-2-1 5958,-2-1-3750,-1 0 1277,2-24-106,-2 2-478,-4 26 1634,1 1-3169,1-1 3698,3-2-2518,-5 20 404,-3 9 1538,0 1-2477,0-1 2111,0 0-1123,0 1 397,1-1-99,0 1 8,-1-1 21,1 1-35,1 0 35,-1 0-21,0 0 8,2-1-13,-2 2 60,-1 1-164,0-1 270,1 1-276,-1-1 172,0 0-60,0 0 9,1 1 0,-1-1 0,-1 0 0,1 0 0,0 0 0,0 0 0,-1 0 0,1-2-9,-1 4 75,5-7-228,-3 3 226,2 13 351,2 13-1170,-1 1 979,-2-1 499,2 18-1757,-3 33 1959,-4 0-2156,-2 0 2836,-11 54-2976,8-80 2492,3 0-2696,1 7 3479,3-53-2893,0 0 474,0 0 1629,0 0-1805,0 1 883,0-1-223,0 0 51,0 0-36,0 0 28,0 0-28,0 0 36,0 0-36,1 0 28,-1 0-28,0 0 36,1 0-36,-1 0 28,1-1-28,-1 1 36,1 0-36,0 0 28,-1 0-28,1 0 20,0-1 72,0 0-285,0 0 478,-1 0-459,1-1 260,0 1-75,-1 0-10,1 0 35,0-1-35,-1 1 21,1 0-7,0-1 1,-1 1 0,1-1 0,-1 1-1,1-1 7,-1 1-21,1-1 35,-1 1-35,1-1 21,-1 1-7,1-1 1,-1 0-11,6-7 57,-1 0-110,0-1 79,-1 1 30,2-4-81,2-12-174,-2-1 1209,0-1-2918,-1 1 3793,0-20-2603,7-33-191,12-64 3423,-14 69-5151,19-67 3957,25-25-2685,-52 164 5033,0 9-8718,-1 24 9214,0-7-6671,2 32 3917,-2 0-2376,-3 0 1954,-9 52-2014,9-95 2498,-11 121-2965,5 58-861,8-193 12942,0 0-26264,0 0 27869,0 0-17211,0 0 5974,2-3-1085,1-1 442,-1 1-784,0 0 908,-1-1-613,1 0 217,-1 1-39,1-1 28,-1 0-35,0 0 28,0-2-30,2-5-68,77-267-429,-27 106 5711,-28 95-19615,-14 50 33903,-11 27-33615,0 0 19775,0 0-7548,0 0 3137,0 0-1821,0 0 686,0 0-108,0 0 35,0 0-56,0 0 63,0 1-63,0-1 56,0 0-35,0 0 0,0 0 35,0 0-56,0 0 63,0 0-63,1 0 56,-1 0-35,0 0 0,0 0 35,0 0-56,0 0 63,0 0-63,0 0 56,0 0-35,0 0 0,0 0 35,0 0-56,0 0 63,0 0-63,0 0 56,0 0-35,1 0 0,-1 0 35,0 0-56,0 0 63,0 0-63,0 0 56,0 0-35,0 0 0,0 0 35,0 0-55,0 0 55,0 0-35,0-1 0,0 1 35,0 0-56,0 0 63,0 0-63,0 0 56,0 0-35,0 0 0,0 0 35,0 0-56,1 0 63,-1 0-63,0 0 56,-2 18-49,-3 49 211,2 27-1051,2-31 3086,-8 47-6308,4-61 9985,1 0-12260,3 2 10968,4-49-7777,-9-4 8098,5 3-6752,-1-1-14726,1 0 52317,0 0-68455,-1 0 47217,1 0-17120,0 0 2600,0-1 0,-1 1-27,1 0 27,0 0 0,0-1-27,-1 1 27,1-1 0,0 1-27,0-1 27,0 0 0,0 1-28,0-1 35,0 0-28,0 0 28,0 0-35,0 0 28,0 0 0,0 0-27,0 0 417,-6-8-4274</inkml:trace>
  <inkml:trace contextRef="#ctx0" brushRef="#br1">3223 97 568,'11'2'3869,"-11"-2"-26941,1 0 80397,0 0-133285,0 0 132576,-1 0-79126,1 0 26252,0 0-3762,0 0 35,-1 0-21,1 0 8,0 0-8,-1 0 21,1-1-35,0 1 35,-1 0-21,1 0 8,0-1-8,-1 1 21,1 0-35,0-1 35,-1 1-20,1-1 0,-1 1-122,30-11 3557,-29 10-21222,-1 1 60041,1 0-97228,0-1 95691,-1 1-56886,1 0 18855,-1 0-2666,1 0-35,0 0 35,-1 0-21,1 0 8,-1 0-8,1 0 21,0 0-35,-1 0 35,1 0-20,-1 0 0,1 0 20,0 0-35,-1 0 35,1 1-21,-1-1 8,1 0-8,-1 1 21,1-1-35,0 0 35,-1 1-21,1-1 8,-1 0-8,0 1 21,1-1-35,-1 1 35,1-1-20,-1 1 0,0-1 20,1 1-35,-1-1 35,0 1-21,0-1 8,1 1-8,-1 0 21,0-1-35,0 1 35,0-1-21,1 1-46,4 41 1676,-4 13-9162,1-31 21934,-2 0-26436,0-1 13128,-2 1 4378,-4 20-9555,4-32 6720,1 0-6487,0 1 8002,1-1-6516,1 7 2975,-1 1-262,5-23-1494,1-6 2578,25-69-1924,13-56 184,-34 110 127,-9 21 697,1 0-223,-1 0-1091,1-1 1248,-1 1-514,0 0 65,0-1 3,-1 1 0,1-1 7,0 0-19,0-7-4,2 16 228,4 21-829,-3 9 1481,-2 1-1394,-1 0 487,-2 0 303,-1 0-405,-2 4 138,2-26 243,2 0-778,0 0 1187,2 13-1080,0 13 739,-2-36-904,1 0 1694,-1 0-2281,1 0 1938,0 1-993,1-1 252,-1 0 23,1 0-64,0 1 35,1-7 166,-1 1-708,0-1 1363,0 0-1513,1 0 992,-1-1-358,0 1 54,-1 0 7,1-1-21,0 1 35,0-2-90,26-36 38,-15 19 1133,-2-1-4115,0 0 6734,5-20-5865,7-14 1640,7-18 3377,-30 73-6866,0 1 7402,0 0-5283,0 1 2474,0-1-664,0 0 64,0 0-23,0 0 54,0 0-55,1 0 35,-1 0-1,0 0-27,0 0 27,0 0 0,0 0-27,0 0 27,0 0 0,0 0-27,0 0 27,1 0 0,-1 0-27,0 0 27,0 0 0,0 0-27,0 0 27,0 0 0,0 0-27,0 0 27,0 0 0,1 0-27,-1 0 27,0 0 0,0 0-27,0 0 27,0 0 0,0 0-27,0 0 27,0 0 0,0 0-27,0 0 27,0 0 0,1-1-27,-1 1 27,0 0-1,1 5-45,1 6 182,-1 0-497,-1-1 833,0 1-854,0-1 525,-1 1-167,0 1-5,0-6 50,-4 64 74,2 8-1023,3-77 3422,16-47-5808,-8 27 4900,83-213-298,-86 217-2449,-2 8-2208,5 21 10624,-4-2-13444,0-1 8687,-1 1-2770,-1-1 71,1 7 276,2 9-38,-4-19-70,-1-7-173,0 0 556,0 0-606,1 0 296,-1 1-29,0-1-28,0 0 8,1 0 0,-1 0 0,1 0 0,-1 0 0,1 0 1,-1 1-7,1-1 21,0 0-35,0 0 36,-1 0-31,0-1 49,0 0-86,1-4 53,0 1 123,0 0-325,0 0 353,0 0-209,1 0 60,-1 0 12,1 0-35,1-1 32,6-15-17,31-99 34,-37 116-189,-1-1 716,0 1-1609,1-1 2122,0 1-1627,-1 0 683,1 0-131,0 0 7,0 0 0,1 0-7,-1 1 21,0 0-35,2-1 171,-27 24-12902,13-16 84848,1-1-245941</inkml:trace>
  <inkml:trace contextRef="#ctx0" brushRef="#br1">2250 1331 816,'-1'0'255,"1"0"-1530,-1 1 3825,1-1-5100,-1 0 3825,1 1-1530,-1-1 256,1 1-7,0-1 21,-1 1-35,1-1 35,-1 1-21,1-1 7,0 1-1,-1-1 0,1 1 0,0-1 0,0 1 0,0 0 0,-1-1 0,1 1 0,0-1 0,0 1 1,0 0-7,0-1 21,0 1-35,0-1 35,0 1-21,0 0 7,0-1-1,0 1 0,1-1 0,-1 1-255,3 31 3312,-1-21-15371,1 42 37738,-1 1-56979,-3-1 57100,-3 9-41149,-12 78 29248,10-88-33360,6-51 41218,0-1-35641,0 0 19746,5-27-6525,8-7-1824,1 0 10515,12-17-18633,-1 1 18713,1-8-9373,-1 0-625,12-48 4274,-32 90-3536,-3 8 2832,1 0-2702,-2 0 1862,1 1-665,-1-1 76,1-3-21,-2 10 78,0 18-119,-4 90 538,-6 11-3291,0-5 10609,7 38-19897,3-151 22784,0 0-13584,0 0-1987,0 0 11326,0 0-9701,0 0 3957,0 0-749,0 0 122,0 0-109,0 0 45,8-26 95,37-105-2367,20-100 14596,-61 211-42048,-2 7 68662,1 1-67992,1 0 40919,0 0-14120,4-10 2408,-4 17-79,-2 11-655,-1 1 2007,5 43-2905,-1 0 1128,-3 0 3129,-2 1-5941,-3-1 4778,-5 33-2290,-16 76 3523,19-106-12171,36-118 24727,-6 14-27132,-3-1 11771,-3-1 6304,-2 0-10264,10-54 5284,-19 52-4847,-8 54 10548,0 1-14209,0 1 10838,4 77-4173,-2-52-1203,-1-1 5186,-1 1-7190,-2 15 5442,-13 150 301,11-148-11680,4-27 29188,4-24-42715,1-8 37765,0 1-14763,1-1-9073,1 1 18301,1 0-13235,7-9 5233,4-12-3112,-18 34 8173,22-41-17432,1 0 25723,17-20-27159,-41 63 18312,0 0-3136,0-1-7555,0 1 7948,0 0-3428,1 0 605,-1 0-29,0 0 28,0-1-36,0 1 36,0 0-28,0 0 28,1 0-36,-1 0 35,0 0-20,0 0 0,0-1 20,1 1-35,-1 0 36,0 0-28,0 0 28,0 0-36,1 0 36,-1 0-28,0 0 28,0 0-36,0 0 35,1 0-20,-1 0 0,0 0 20,0 0-35,0 0 36,1 0-28,-1 0 28,0 0-36,0 0 36,0 1-28,1-1 28,-1 0-36,0 0 35,0 0-20,0 0 0,0 0 20,1 0-35,-1 1 36,0-1-28,0 0 28,0 0-36,0 0 36,0 0-28,1 1 28,-1-1-36,0 0 35,0 0-20,0 0 0,0 1 20,0-1-35,0 0 36,0 0-28,0 0 28,0 1-36,0-1 36,0 0-28,0 0 29,6 27 14,-2 33-74,-7-8 150,-5 35-2547,2-36 12029,1 35-28195,21-100 42106,-2-8-46928,-1 0 45064,0-1-40127,5-17 31080,10-17-20080,-11 25 15657,67-135-20290,-55 101 25988,-28 63-27172,-1 1 25252,1 0-20515,0 0 12435,1 0-4707,-1 0 887,0 0-44,1 0 1,-1 0-7,1 0 21,-1 1-35,2-1 33,-3 2-8,0 0-28,0 0 47,0 0-28,0 0-15,0 0 49,0 0-61,0 0 56,0 1-35,0-1 0,0 0 35,0 0-56,0 0 63,0 0-64,0 0 64,0 0-64,0 0 64,1 0-64,-1 1 64,0-1-64,0 0 64,0 0-64,0 0 64,0 0-64,0 0 64,0 0-64,0 0 64,1 0-64,-1 0 64,0 0-64,0 0 64,0 0-64,0 0 64,0 0-64,0 0 64,1 0-64,-1 0 64,0 0-64,0 0 64,0 0-64,0 0 64,0 0-64,0 0 64,1 0-64,-1 0 64,0 0-64,0 0 64,0 0-64,0 0 64,0 0-63,0 0 56,0 0-35,0 0 0,1-1 35,-1 1-56,0 0 63,0 0-64,0 0 62,1 6-42,2 15 124,-1 0-772,-1 0 2070,-1 0-2859,0 0 2175,-4 20-1022,-1 37 1588,4-54-5765,-1-1 12972,-1 0-18113,-1 4 15975,2-11-8107,2-13 502,0 0 3526,0 0-4309,0 0 3197,0 0-1593,-1-1 516,0 1-118,1 0 35,-1 0 0,0-1-35,0 1 56,0 0-63,-1-1 63,1 1-76,1-3 187,0 0-489,0 0 836,0 0-878,0 0 537,0 0-131,1-4-114,1-1 324,0 1-583,0 0 662,0 0-439,1 0 156,0 0-24,1-1-61,7-11 242,47-89-2511,30-80 16067,-68 140-49434,-11 28 85270,-2-1-88882,0 0 57050,0-1-22170,2-13 5173,-9 31-1004,0 0 565,0 1-592,0-1 401,0 0-101,0 1-46,0-1 59,0 0-35,0 1 0,0-1 35,1 1-55,-1-1 55,0 0-35,1 1 0,-1-1 35,0 1-55,1-1 55,-1 1-35,0-1 0,1 1 35,-1-1-55,1 1 55,-1 0-35,1-1-3,-1 2 54,1-1-106,-1 0 131,1 1-108,-1-1 62,0 1-37,1-1 37,-1 1-35,0-1 21,0 1-7,1 0 0,-1-1 7,0 1-21,0-1 35,0 1-35,0-1 21,0 1-7,0 0 1,0-1-1,0 1 7,0-1-21,0 1 35,0 0-35,0 0 19,-3 64 611,-4 0-3664,-2 0 9123,-2 0-12129,-10 20 8461,-10 77 870,29-143-14077,4-18 28064,3-11-34756,191-401 25448,-166 343 10058,-24 60-75351,-2 9 135737,1 16-136913,-1-3 80929,-1-2-24557,0 0 360,-1 1 2716,0 0-1037,-1-1-1,-1 1 135,0 0-25,0 0-21,-1-1 35,-1 2-178,-6 28 1431,-1-1-5464,-3 4 10589,-2 7-9626,4-14-763,-7 32 12212,15-62-15428,1-7 11956,1 0-7825,-1 0 4689,1 0-1990,0 0 283,-1 0 168,1 0-106,0 0 64,0 0-63,0 0 56,0 0-35,0 0 0,0 0 35,0 0-56,0 0 63,0 0-64,0 0 64,0 0-64,1 0 64,-1 0-63,0-1 56,1 1-35,-1 1-6,12-24-706,11-62 693,-11 28 8242,3 12-21300,-12 30 13670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6:31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173 824,'10'2'10923,"1"0"-39139,0-1 47423,15 0-16204,-18-1-8463,0 1 6086,0-1-711,1-1 88,-1 1-4,0-2 1,3 0-476,22-4 2548,1 2-4789,-1 1 3840,1 1-1127,-1 2 7,17 3-1123,68-2 4257,-51-4-6529,7 0 5805,25-6-5004,-52 3 5226,-8 2-3859,1-3 1412,-1 0-236,-1-3 49,2-2-51,-10 1-1052,-23 8-4428,-24 10 20669,-11-2-23091,18-3 12086</inkml:trace>
  <inkml:trace contextRef="#ctx0" brushRef="#br0">7791 94 928,'3'1'871,"-1"0"-2614,1 0 2617,0 0-877,0 0 3,0 0 3,0-1-6,0 1 4,0-1-2,0 0 4,0 0-6,0 0 3,0 0 3,0-1-6,0 1 3,0-1 3,0 0-6,1 0-867,22-2 3888,94-4-2354,-66 5-11865,-35 0 22985,0 1-14268,1 2 1572,-1-1 915,0 2-3,4 2-154,-14-4 1196,-5-1-7399,-4 0 20118,0 1-25615,0 0 15413,-1-1-3556,1 1-4,0 0 2,0 0-4,0-1 6,-1 1-4,1 0 2,0 0-4,0 0 6,-1-1-4,1 1 2,0 0-4,0 0 6,-1 0-3,1 0-3,0 0 6,-1-1-4,1 1 2,0 0-4,0 0 6,-1 0-4,1 0 2,0 0-4,-1 0 6,1 0-4,0 0 2,-1 0-4,1 0 6,0 0-4,-1 0 2,1 0-4,0 1 6,0-1-3,-1 0-3,1 0 6,-1 0 428,-3 0-3486,-2-2 8292</inkml:trace>
  <inkml:trace contextRef="#ctx0" brushRef="#br0">5 67 276,'-4'4'3214,"4"-4"-10469,3-2 10527,-1-1-907,1 2-3960,0-1 1592,0 0 6,0 0-4,0 1 2,0 0-4,1-1 6,-1 1-4,3 0-790,55-6 5540,-50 6-14534,-1 0 18271,0-1-11143,0 1 2654,7-4-503,-9 3 1788,1 0-2324,-1 0 1307,1 0-261,0 2-8,0-1 7,0 1-3,3 0-271,39 7 1425,-24-3-2881,1-1 2798,-1 0-1299,1-2 229,0-2-4,0 0 6,13-3-391,-7 0 1420,-27 4-2169,-1 0 1863,0 0-960,0-1 235,0 0-4,0-1 6,0 1-4,3-2-23,1 2-730,-7 1-2641,-2 0 4379,3-4 22071</inkml:trace>
  <inkml:trace contextRef="#ctx0" brushRef="#br0">986 75 384,'2'-1'479,"0"1"-1437,0-1 1437,0 1-479,0-1-1,0 0 4,0 0-6,0 1 4,0-2-1,0 1 0,0 0-479,0 0 1593,0-1-1905,1 1 947,-1 0-156,1 0 0,-1 0 0,1 0 0,-1 0 0,1 1 0,-1-1 0,3 0-156,10 0 1800,-13 1-5253,1-1 6519,0 1-3698,-1 0 785,1 0 6,-1 0-4,1 0 1,0 0 0,-1 0 1,1 1-4,-1-1 6,1 1-4,-1 0 1,1 0 1,-1 0-4,3 1-537,-1-3 2219,11-1-4684,-13 1 4719,-12 0-1901,10 1 3639,0-1-8588,0-3 9620,0-3-9116</inkml:trace>
  <inkml:trace contextRef="#ctx0" brushRef="#br0">1698 70 868,'0'0'162,"0"1"-486,0-1 486,0 1-163,0-1 4,0 1-6,0-1 4,0 1-1,1-1-1,-1 1 4,0-1-6,0 0 4,1 1-1,-1-1 0,0 1-1,0-1 4,1 0-6,-1 1 4,0-1-1,1 0 0,-1 1-1,0-1 4,1 0-6,-1 0 4,1 1-1,-1-1-1,1 0 4,-1 0-6,0 0 4,1 1-1,-1-1 0,1 0-162,21 0 4412,27-12-10954,-44 10 3420,8 0 13392,0 0-13935,1 0 3447,-1 1 380,0 1-3,0 0 6,1 0-4,3 2-262,2 0 1464,0-2-2814,0 0 2287,4-1-1346,145-18 4651,-117 15-12211,0 3 15451,1 2-9848,10 0 3425,-58-3-1376,5-1-2600,-6 8 5207,-3-5 8666,0 0-24974,0 0 19450,0-1-5272,0-3-164</inkml:trace>
  <inkml:trace contextRef="#ctx0" brushRef="#br0">2778 123 156,'25'-2'7817,"12"-2"-26432,-13 0 29530,-23 4-10092,8-1 398,1 0-3618,-1 0 2632,1 0-235,0 2 3,0-1-7,-1 1 8,2 1-293,7-1 1105,-4 0-1876,-14-1 1722,0 0-636,0 0-184,0 0 161,0 0-6,0 0 3,0 0 3,0 0-7,0 1 8,0-1-7,0 0 3,0 0 3,0 0-6,0 0 3,-1 0 3,1 0-6,0 0 3,0 0 3,0 0-7,0 0 8,0 0-7,0 0 3,0 0 3,0 0-6,0 1 3,0-1 3,0 0-6,0 0 3,0 0 3,0 0-7,0 0 8,0 0-7,1 0 3,-1 0 3,0 0-6,0 0 3,0 0 3,0 0 196,-15-2-7427,14 2 26171</inkml:trace>
  <inkml:trace contextRef="#ctx0" brushRef="#br0">3575 0 420,'1'1'361,"-1"0"-1083,1 0 1083,-1-1-361,1 1 0,0 0 0,-1-1 0,1 1 0,0 0 0,-1-1 0,1 1 0,0-1 0,0 1 0,0-1 0,0 0 0,0 1 0,-1-1 0,1 0 0,0 1 0,0-1 0,0 0 0,0 0 0,0 0 0,0 0 0,0 0 0,0 0 0,0 0 0,0 0 0,0 0-361,40-1 5256,-29 1-16753,110 0 29095,68 12-41696,-36-1 47786,-33-3-33768,-23-8 12518,-80-2-1869,-12 0-3685,-7 1 2072,0 1 18037,0-1-37102,-5-3 33461,2 2-19250</inkml:trace>
  <inkml:trace contextRef="#ctx0" brushRef="#br0">5063 125 732,'3'1'1027,"1"0"-3081,-1-1 3081,0 1-1027,0-1 0,1 0 0,-1 0-1,1 0 4,-1 0-6,0 0 4,0-1-1,2 0-1027,10 0 6052,33 0-12972,1-3 12873,-1-2-5902,1-2-1017,-41 7 5977,10-1-6101,-18 2 2426,0 0-553,0 1 306,1-1-66,-1 0 7,0 0-3,0 0-3,0 0 6,0 0-3,1 0-3,-1 0 6,0 0-3,0 0-3,0 0 6,1 0-3,-1 0-3,0 0 6,0 0-3,0 0-3,1 0 6,-1 0-3,0 0-3,0-1 7,0 1-8,0 0 7,0 0-3,1 0-3,-1 0 6,0 0-3,0 0-3,0 0 6,0-1-3,0 1-3,1 0 6,-1 0-3,0 0-3,0 0 6,0-1-3,0 1-3,0 0 6,0 0-3,0 0-3,0 0 7,0-1-8,0 1 7,0 0-3,0 0-3,0 0 6,0-1-3,0 1-3,0 0 73,-28 0-13758,22-1 52400,-2-3-74965</inkml:trace>
  <inkml:trace contextRef="#ctx0" brushRef="#br0">9071 27 276,'-1'11'1370,"1"11"3599,1-22-27888,-1 1 48370,1 0-34322,-1-1 8871,1 1 0,-1 0 0,1-1 0,-1 1 0,1-1 0,-1 1 0,1-1 0,0 1 0,-1-1 0,1 1 0,0-1 0,-1 0 1,1 1-4,0-1 6,0 0-4,-1 1 1,1-1 0,0 0 0,0 0 0,0 0 0,-1 0 0,1 0 0,0 0 0,0 0 0,0 0 0,-1 0-208,148-3 7378,3 1-25562,-4-2 33361,-44 1-17083,31 5-828,-77-1 5750,0-1-4161,1-4 1415,-1-2-62,0-2 1,53-16-66,-97 22 162,-11 2-166,0 0 171,0 0-168,0 0 66,0-1 0,0 1 0,0-1 0,0 1 1,0-1-4,-1 0 6,1 0-4,1-1 97,-3 2-373,0 0 544,0 0-355,0 0 92,0 0-8,0 0 7,0 0-3,-1 0-3,1 0 7,0 0-8,0 0 8,0 0-8,0 0 7,0 0-3,0 0-3,0 0 7,-1 0-8,1 0 8,0 0-8,0 0 8,0 0-8,0 0 7,0 0-3,0 0-3,0 0 7,0-1-8,0 1 8,0 0-8,-1 0 7,1 0-3,0 0-3,0 0 7,0 0-8,0 0 8,0 0-8,0-1 8,0 1-8,0 0 7,0 0-3,0 0-3,0 0 7,0 0-8,0 0 8,0 0-8,0-1 7,0 1-3,0 0-3,0 0 7,0 0-8,0 0 8,0 0-8,0 0 7,0 0-3,0-1-3,0 1 7,0 0-8,1 0 8,-1 0-8,0 0 8,0 0-8,0 0 7,0 0-3,0 0-3,0 0 7,0-1 77,-11 4-5148,3 3 16512,6-4-17196,-1 0 2769,1 0 5255,-1 0-2274,0 0 1,0-1 1,0 1-4,0-1 6,0 0-4,-1 1 1070,-7-2-5467</inkml:trace>
  <inkml:trace contextRef="#ctx0" brushRef="#br0">10943 55 500,'0'1'448,"0"0"-1344,0-1 1344,0 1-447,0-1-4,0 1 6,0-1-4,1 1 1,-1-1 0,0 1 0,0-1 0,1 1 1,-1-1-4,0 1 6,1-1-4,-1 0 1,0 1 0,1-1 0,-1 1 0,1-1 1,-1 0-4,0 1 6,1-1-452,16 6 5721,25-2-17698,-27-3 23040,-3-1-13927,1-1 4130,-1 0-1334,0-1 517,0 0 3,0-1-7,0 0 8,8-4-429,-5 2 1266,-12 4-1215,10-1-2510,-13 2 11118,0 0-16221,1 0 10579,-1 0-2592,0 0 3,0 0-6,0 1 3,1-1 3,-1 0-6,0 0 3,0 0 3,0 0-6,0 1 3,0-1 3,1 0-6,-1 0 3,0 0 3,0 1-6,0-1 3,0 0 3,0 0-6,0 0 3,0 1 3,0-1-6,0 0 3,0 0 3,0 1-6,0-1 4,0 0-2,0 0 4,0 1-6,0-1 3,0 0 3,0 0-6,0 0 3,0 1 3,0-1-6,0 0 3,0 0 3,-1 0-6,1 1 3,0-1 3,0 0-6,0 0 3,0 0 3,0 1-6,-1-1 3,1 0 3,0 0-6,0 0 3,0 0 3,-1 0 163,1 1-3296,0-1 9233,0 0-9165</inkml:trace>
  <inkml:trace contextRef="#ctx0" brushRef="#br0">11873 36 152,'-8'6'2412,"3"0"312,7-1-21520,5 2 35291,-4-5-16413,1 0-2639,-1 0 2197,1-1 360,0 1 0,0-1 0,0 0 0,0 0 0,0 0 0,0-1 0,0 0 0,2 1-211,17 2 1778,21 7-3379,1-2 1580,34 1-916,1 0 5425,-28-3-7836,0-2 5189,0-2-2141,0-3 508,36-5-88,-79 5 270,-1 0-257,1 1 70,-1 0 8,1 0 0,0 0 0,-1 1 0,1 1 0,-1 0 8,0 0 833,-1-2-6658,-4 0 10810,-10 6-559,5-6-6100,-1-1-1276,3 0 304,-6-1 3795</inkml:trace>
  <inkml:trace contextRef="#ctx0" brushRef="#br0">13047 163 28,'11'3'5603,"-10"-2"-21977,0-1 32313,0 0-21106,0 1 5164,0-1 6,0 0-4,1 0 2,-1 1-4,0-1 6,0 0-4,0 0 2,0 0-4,0 0 6,0-1-3,0 1-3,1 0-429,78-21 9006,-74 20-32118,0 0 46648,0 0-30806,0 0 7705,0 1-4,0 0 2,1 1-4,3 0 0,-7-1-576,-1 0 1753,1 1-1763,-1-1 586,1 1 6,-1 0-4,1 0 1,-1 0 1,0 0-4,1 0 6,-1 0-4,1 1 591,-2 2-13373,-3-2 47935,2-2-68988,-5 5 42427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7:17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0 688,'-3'2'446,"-1"0"-3123,0 0 9374,0-1-15638,0 1 15665,0-1-9428,0 1 3150,-1-1-419,1 0-54,-1 0 26,-3 1-410,-18 5 3452,-305 121-9954,51-19 6971,-271 102 28817,98-36-92438,-234 95 137995,645-254-136625,22-8 112404,-1 0-94871,2 1 79766,0 0-54619,-12 8 25979,31-17-7182,0 0 79,0 0 1514,0 0-1575,0 0 1007,0 0-362,0 0 20,-1 0 89,1 0-119,0 0 126,0 0-119,0 0 91,0 0-35,0 1-35,0-1 91,0 0-119,0 0 127,0 0-128,0 0 127,0 0-119,0 0 91,0 0-35,0 0-35,0 0 91,0 0-119,0 1 126,0-1-119,0 0 91,0 0-35,1 0-35,-1 0 91,0 0-119,0 0 127,0 0-128,0 0 127,0 0-119,0 0 91,0 0-35,0 0-35,1 0 91,-1 1-119,0-1 127,0 0-128,0 0 127,0 0-119,0 0 91,1 0-35,-1 0-35,0 0 91,0 0-119,0 0 126,0 0-119,1 0 91,-1 0-35,0 0-35,0 0 91,0 0-119,0 0 127,1 0-128,-1 0 127,0 0-119,0 0 91,0 0-35,0 0-35,1 0 88,21-1-22,23-5-485,223-44 1516,162-44-1645,428-114-3508,-438 105 23106,-215 56-63641,89-11 106256,221-28-111135,-414 73 70517,-98 15-25421,-9 2 7621,-9 3-7271,-202 85 6274,-7-4-2948,-9-6 1755,-6-4-2727,-134 29 2978,-328 91-596,500-134-4499,7 5 10078,-61 31-11963,222-86 9891,-19 8-9646,2 1 13036,-29 17-13892,78-40 9425,1 0-4643,-1 0 2983,1 1-2563,-1-1 1589,1 0-587,-1 0 146,1 0-32,0 1-35,-1-1 90,1 0-110,0 1 90,-1-1-36,1 0-26,0 1 54,0-1-26,0 0-36,-1 0 90,1 1-110,0-1 90,0 0-35,0 1-35,0-1 90,0 0-110,0 1 90,0-1-35,1 1-32,13 0 24,26-6 274,35-10-989,-2-2 1679,-2-1-1602,3-3 809,1 1-258,609-151 283,14 15 711,-410 92-4095,485-94 5703,196-46 3260,-897 188-21924,-41 10 29347,-1-1-6740,-1 0-29020,0-2 42317,7-2-27723,-22 6 9360,-27 11-2080,-28 11 2326,-221 75-3541,214-76 1557,-158 47 7074,-24 0-21623,-36 11 33844,-365 128-35201,20 16 26212,592-211-13344,-329 117 2221,-151 55 2994,21 12-1482,466-185-2867,-33 12 7531,3 2-13628,0 0 18943,3 2-17988,-23 16 10957,60-37-3618,0 1-792,0-1 2774,0 1-2946,1 0 1847,-1-1-664,1 1 115,0-1-5,-1 1 0,2 0 0,-1 0-1,0-1 8,1 1-28,0 0 56,-1 0-70,1-1 56,1 1-28,-1 0 3,1-1 37,0 0-126,0 0 237,0 0-272,0 0 182,0 0-42,1 0-45,-1 0 61,1-1-56,-1 1 63,1 0-63,-1-1 28,1 1 28,0 0-63,0-1 63,0 1-56,0-1 64,-1 1-72,1-1 64,1 1-56,-1-1 63,0 0-63,0 0 28,0 1 28,0-1-63,0 0 63,0 0-56,1 0 64,-1 0-72,1 0 61,19 0-21,0-1-98,-1 0 336,1 0-568,-1-1 589,10-1-419,107-18 336,-108 17-612,1292-238 1323,-29-34-2487,-747 157 4247,462-93-6827,189-42 10820,280-85-17882,-1354 308 37312</inkml:trace>
  <inkml:trace contextRef="#ctx0" brushRef="#br0">8215 212 836,'-61'18'4520,"-15"3"-36160,-41 12 127308,-164 57-257775,-123 37 328040,-1086 293-266673,768-214 128144,-133 37-13377,669-195-46279,-1114 300 71431,-641 198-75960,1776-500 65412,-329 98-42531,478-139 7305,-26 9 25517,39-13-33475,1-1 18597,0 1-2769,0 0-2936,0 0 2527,0 0-1147,0 0 321,0 0-33,1 0-28,-1 0 56,1 0-70,-1 0 56,1 1-28,-1 0 18,2-2-75,0 0 238,1 1-433,-1-1 482,0 0-321,0 0 90,1 1 61,-1-1-116,0 0 127,1 0-128,-1 1 127,0-1-119,1 0 91,-1 0-35,1 1-35,-1-1 91,1 0-119,-1 0 127,1 0-128,-1 0 127,1 1-119,-1-1 91,1 0-35,-1 0-35,1 0 91,0 0-119,-1 0 126,1 0-119,-1 0 91,1 0-35,0 0-35,-1 0 91,1 0-119,-1 0 127,1 0-128,0 0 127,0 0-116,25 0 31,21-4 317,0-1-1070,-1-1 1889,0-1-2077,16-5 1478,1 1-804,826-161 413,-875 169 1712,979-221-9220,-167 35 21157,457-80-29288,-196 41 28260,264-43-22478,23 28 15875,125 15-5995,-1474 225-7842,218-31 21779,3 5-29758,34 3 25889,-259 25-13434,-6-1 4219,1 1-2860,-1 0 3672,0 1-2603,1 0 945,-1 0-187,10 1 72,-24-1-90,0 0 133,0 0-184,1 0 184,-1 0-133,0 0 90,0 1-67,0-1 28,0 0 28,0 0-63,0 0 63,0 1-56,0-1 64,0 0-72,0 1 64,0-1-56,0 0 63,0 1-63,0-1 28,-1 0 28,1 1-63,0-1 63,0 1-56,-1-1 63,1 1-63,-1-1 28,1 1 28,-1-1-62,0 1 55,0 0-27,0 0 1,0 0 20,0-1-36,-1 1 43,1 0-49,0 0 63,-1 0-72,0-1 64,1 1-56,-1 0 64,0-1-72,0 1 64,0 0-56,0 0 64,-1 0-72,-7 4 73,-1 0-118,0 0 245,-1-1-357,-3 2 297,9-4-45,-77 29-203,-3-2-11,-14 2 970,-185 48-1563,244-68-582,-607 153 6720,54-15-15761,-1151 290 25116,456-120-32999,1219-301 41134,-1500 376-47250,-413 123 35656,1741-452 565,-65 18-31854,-20 15 23903,265-76 11367,54-17-34243,13-3 30730,20-4-16335,71-14 5552,-1-2-885,45-12-177,181-52 56,-175 44 103,914-208-294,22 25 1526,-324 67-4216,578-114 4894,18 25 1317,349-28-12416,-949 168 19344,224-6-16236,-959 107 4060,331-28 14243,-273 26-30565,-1 1 31713,2 2-17043,39 2 2066,-102 0 2959,0 0-1584,0 0-235,0 0 751,-1 1-475,11 2 119,-23-4 20,0 0-21,-1 1 23,1-1-64,-1 1 105,1-1-106,-1 1 77,0 0-58,1-1 63,-1 1-63,0 0 28,0 0 28,0 0-63,0 0 63,0 0-56,0 0 63,-1 0-63,1 0 28,-1 0 28,0 0-63,1 0 63,-1 1-56,0-1 64,0 0-72,-1 0 64,1 1-56,0-1 63,-1 0-63,0 1 28,1-1 28,-1 0-63,0 1 63,-1-1-56,1 0 63,0 1-63,-1-1 28,0 1 26,-3 3-39,1 0-49,-2-1 224,1 1-357,-1-1 329,-1 0-197,0 0 108,0 0-101,0 0 119,-1 0-127,-5 1 118,-17 8-5,-1 0-453,-5 0 1283,33-12-1711,-96 33 1097,-3-2-1057,-88 20 3697,-229 46-5654,296-70-1357,-655 152 20354,-866 190-43327,1001-239 54495,-522 110-36672,19 17-10989,992-221 57598,-955 233-66624,1054-257 37723,12-3-1571,1 0-17513,1 2 17934,-8 3-10402,47-14 3792,0-1-521,0 0-506,0 1 606,-1-1-420,1 1 211,0-1-92,0 1 58,0-1-64,1 1 72,-1-1-64,0 1 56,0 0-64,1-1 72,-1 1-64,0 0 58,1-1-79,0 0 120,0 0-146,1 1 125,-1-1-57,0 0-20,0 0 61,0 0-54,0 1 20,1-1 20,-1 0-55,0 0 70,0 0-55,0 0 20,1 0 20,-1 1-55,0-1 70,1 0-55,-1 0 20,0 0 20,1 0-55,-1 0 71,0 0-64,1 0 56,-1 0-64,0 0 71,1 0-55,-1 1 20,0-1 20,1 0-55,-1 0 70,1 0-55,-1 0 20,1 0 21,5 0-66,-1 0 120,1 0-182,0 0 223,0 0-196,0-1 99,4 0 9,128-17-146,-3-3 580,32-9-1453,-38 7 1910,890-168-916,143-24-582,1839-238-2660,-2955 447 31227,8-1-119876,1 1 255855,15 0-336942,-69 6 280634,1 0-142338,-1-1 35726,0 1 2614,0 0-5158,0 0 1721,0 0-205,0 0-19,0 0-20,0 0 55,0 0-70,1 0 55,-1 0-20,0 0-20,0 0 55,0 0-70,0 1 56,0-1-29,0 0 16,0 0-29,0 0 56,0 1-70,0-1 55,0 0-20,0 1-20,0-1 56,-1 1-69,0-1 22,0 1 97,0 0-209,-1-1 202,1 1-90,0-1-9,-1 1 48,1-1-63,-1 1 63,0-1-28,1 1-28,-1-1 63,0 1-63,1-1 56,-1 0-63,0 1 63,0-1-28,0 0-28,0 1 54,-52 19 464,-106 28-1047,-57 11-9140,-175 36 53972,-92 23-137618,188-34 212049,-81 36-216860,-260 108 152697,624-224-79921,-161 65 45454,139-55-41621,2 1 38875,2 1-27325,-25 17 14517,48-29-6205,1 0 2205,0 0-721,1 1 348,0-1-258,1 1 167,0 0-81,0 0 23,1 0 23,2-3-75,1-1 125,-1 1-132,1-1 70,-1 1 19,1-1-61,0 1 32,1-1 26,-1 1-54,0-1 27,1 1 28,0-1-63,0 1 63,0-1-56,0 1 63,0-1-63,0 0 28,1 1 27,-1-1-54,1 0 27,0 0 28,0 1-63,0-1 63,0 0-56,0 0 63,0 0-63,1 0 28,-1 0 27,1 0-54,0 0 26,8 2 36,1-1-91,-1 1 119,1-1-126,0 0 119,0 0-91,0-1 36,1 0 26,-1 0-54,1 0 27,11 0 27,25-1-57,0-1 49,8-2-41,-37 2 55,121-6-76,89-13 203,137-21-741,-233 25 1936,544-69-7135,52-23 33535,-351 43-109289,-639 129 234803,-214 41-356365,-656 151 398096,1017-229-309502,-541 134 102971,515-125 137224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7:17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958 719 856,'-11'-6'4922,"-3"-4"-34784,13 8 101549,0 1-150338,0-1 97229,1 1 29422,-1-1-102985,1 1 79450,-1-1-28651,1 1 4250,-1-1-128,1 0 128,0 1-128,0-1 128,0 0-597,4-40 4775,-1 13-19046,-4 8 41161,0 0-49513,-1 1 26818,-2-1 8274,-2-11-24676,-2 4 24761,-1 1-33181,-1 1 51863,-2 0-57959,0 0 41537,-3-2-18826,4 11 8100,0-1-11896,-1 2 20747,0 0-23310,-2 0 16548,0 1-7230,0 1 1773,-2 0-188,1 1 1,-2 0 1,0 2-8,0 0 28,-1 1-56,0 1 70,-6-2-236,-1 1 1440,0 1-4853,0 1 9501,-1 1-11648,0 1 9155,0 2-4514,0 0 1271,-5 2-268,10 3 1004,0 0-3291,1 2 5851,0 0-6298,0 1 4185,0 1-1630,0 1 290,0 1 34,1 1-56,0 0 63,1 2-63,0 0 28,1 1 27,0 0-54,0 2 27,-5 5-2,13-8 175,0-1-764,1 1 1589,0 0-1987,1 1 1574,0 0-777,1 0 219,0 0-27,1 1 0,-2 5-27,-1 5 299,1 0-1336,1 1 3247,1 0-4766,-1 15 4243,6-27-1547,0 0-2212,1 0 5594,0 0-6825,1-1 5215,0 1-2443,1-1 579,0 1 43,1-1-128,0 0 128,0 0-128,1-1 128,5 8-212,1 0 834,0-1-2716,1 0 5530,1-1-7140,0 0 5894,1-1-2996,3 1 679,7 5 840,0-2-2619,1 0 4264,1-2-4229,24 11 2528,-2-5-841,1-3 120,1-1 0,30 5 0,-24-6 0,-7-4 0,-18-5 0,-1 1 0,20 10 0,-8-1 0,39 11 0,-74-26-13,2-2-212,-10-12-7211,0 6 60644,0 1-208807,4-2 430370</inkml:trace>
  <inkml:trace contextRef="#ctx0" brushRef="#br0">955 614 880,'-5'1'1853,"-10"1"-9918,15-2 12754,0-1 32774,-1 1-142547,1 0 235514,0 0-218694,0 0 120010,-1 0-36498,1 0 4724,0-1 56,0 1-64,-1 0 71,1 0-55,0-1 20,0 1 20,0 0-55,-1 0 71,1-1-64,0 1 56,0 0-64,0 0 71,0-1-55,0 1 20,0 0 20,0-1-55,0 1 71,0 0-64,-1 0 56,1-1-64,0 1 72,0 0-64,1-1 56,-1 1-64,0 0 71,0-1-55,0 1 20,0 0 20,0 0-55,0-1 71,0 1-64,0 0 56,1-1-64,-1 1 72,0 0-64,0 0 56,0-1-64,0 1 71,1 0-55,-1 0 20,0 0 20,0-1-55,1 1 71,-1 0-182,6-8 3339,-6 7-22033,1 1 71843,-1-1-138320,1 0 168741,-1 0-132678,1 0 65457,-1 1-18467,0-1 2237,1 0 27,-1 0 27,0 0-54,0 0 27,1 0 27,-1 0-54,0 0 27,0 0 27,0 0-54,0 0 26,0 0 36,-1 0-256,2-9 2643,0 0-13174,1 0 34644,0 0-53789,3-9 50074,3-16-19222,-2 9-27433,1 0 74126,0 0-99204,8-14 87496,3-4-49109,-7 13 8098,2 1 19060,1 1-27182,2 0 20431,16-24-9734,-25 43 4202,0 1-5609,1-1 10155,1 1-12264,0 1 9456,0-1-4521,0 2 1208,1-1-124,0 1-7,1 1-7,-1 0 28,8-3-208,-7 4 1174,0 0-3527,1 1 6180,-1 1-6699,1 0 4529,0 0-1805,0 1 312,0 1 87,0 0-128,0 0 128,0 1-128,3 1 87,-5 1 174,0-1-839,-1 1 1630,1 1-1861,-1 0 1321,1 0-565,-1 1 110,0 0 42,0 1-70,-1 0 56,1 0-29,-1 1 16,0 0-29,2 3 42,3 2 38,-1 1-307,-1 1 664,0 0-804,-1 0 587,0 1-237,-1 0 20,-1 1 46,2 3-74,6 16 189,-3-10-579,-1 1 1226,-2 1-1563,2 9 1043,-7-13 301,-2 0-2490,-1 0 5342,0 0-7155,-2 0 6165,-1 11-3428,1 1 2042,-1-22-3981,0-1 8310,0 0-11599,-1 1 10919,-1-1-6964,0 0 2911,-1 0-725,0 0 82,0-1 0,-1 1 0,-1-1 0,-3 6-69,2-8 483,0 1-1449,-1-1 2415,1 0-2415,-2-1 1450,1 0-491,-1 0 97,0-1-56,0 0 70,-2 0-56,-17 9 28,-1-1-8,-17 5 1,-109 46 0,-12-5 0,128-46 0,1 0 0,0-1 0,-4-1 0,23-5-187,16-5 1393,0-1-4515,0 0 8309,0 0-9485,0 0 6867,0 0-3073,0 0 775,0-1-84,-1 1 0,1-1 0,-3 0 103,6-1-4182,0-4 26690,0 5-80753,1-1 143479,14-2-151692,-5-1 64148</inkml:trace>
  <inkml:trace contextRef="#ctx0" brushRef="#br0">2816 1749 112,'0'0'1111,"0"0"-7685,0 0 22746,-13 9-27827,15-12-39848,-1-1 247995,1 0-535506,-1 1 681395,1-1-549199,-1 0 276174,0 0-79272,-1 0 9852,1 0 128,-1 0-128,0 0 128,0 0-128,0 0 128,0-3-949,0 2 6144,0-20-18766,0 0 31109,-2 0-28064,0 1 9744,-2-1 5558,-6-22-8256,1 23 9101,0 1-20856,-1 0 39824,-6-7-49341,6 13 42694,-1 1-32761,-1 0 29686,0 1-26563,-1 1 17018,-1-1-6651,-2 0 1265,-2 1 703,0 1-2717,0 1 5216,-2 1-6258,1 1 4815,-1 0-2330,-1 1 644,-4 0-118,-29-14 569,42 19-2429,1 0 5825,-1 0-9085,0 1 9638,0 1-6951,0 0 3279,-1 1-919,1 0 126,0 1-29,-1 0 56,1 1-70,0 0 55,-9 3-30,0 1 66,0 0-268,1 1 623,0 1-874,1 1 769,0 1-405,0 0 86,-1 3 32,8-6 56,1 1-330,1 0 650,0 0-754,0 1 552,0 1-238,1 0 23,0 0 49,1 1-27,0 0-27,0 0 54,1 0-27,1 1-27,-1 1 54,0 2-32,2-1 15,-1 0-98,1 0 280,1 0-399,0 1 322,1-1-140,1 1 34,0 0-44,1 0 90,0 0-110,1 0 90,1 10-44,4-4 29,0 1-106,1-1 225,1 0-252,1-1 160,1 1-55,0-1 8,-1-7 0,0 0 0,1 0 0,0-1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21695,5 9-16176,5 4-106950,2-2 338324</inkml:trace>
  <inkml:trace contextRef="#ctx0" brushRef="#br0">2854 1770 432,'0'-1'342,"0"0"-2395,0 0 7190,0-1-11998,0 1 12025,0 0-7244,-1-1 2422,1 1-315,0 0-54,-1 0 26,1 0 36,0-1-90,-1 1 110,0 0-90,1 0 36,-1 0 26,0 0-54,1 0 27,-1 0 27,0 0-54,0 0 26,0 0 36,0 0-432,0 0 2934,1-1-10283,-1 1 21043,0-1-27014,1 0 22205,-1 1-11405,1-1 3353,0 0-457,-1 0 56,1 1-70,0-1 56,0 0-28,0 0 8,0 1-1,0-1-1,1-1-421,3-26 5739,11-25-25969,14-25 55009,-17 46-53751,-4 12 7325,2 1 25789,0 0-2148,0 0-32304,2 1 30092,5-5-10616,-9 12 4135,1 1-11274,0 1 20427,1-1-22113,1 2 14972,-1-1-6145,1 2 1373,1-1-92,0 1-54,0 1-92,2 1 969,-1 1-3316,1 1 6481,0 0-7952,1 1 6251,-1 0-3059,3 1 717,4-2 791,-5 1-2931,-1 1 5825,1 0-7666,-1 1 6980,1 1-4452,0 0 1942,0 1-521,-1 1 32,1 0 63,-1 1-63,0 1 56,0 1-63,0 0 63,11 5-41,-11-3 69,0 1-254,0 0 534,-1 1-665,7 6 525,-14-10-238,0 1-56,-1 0 294,0 0-383,0 1 271,-1 0-69,1 0-72,-2 0 121,1 0-128,2 6 121,0 3-41,0 1-286,-1 0 923,-1 0-1477,-1 0 1421,0 0-846,-2 1 321,0 0-108,0-1 64,-2 1-56,0 0 64,-1 0-72,-1-1 64,-3 12-93,-32 130 1090,35-153-6974,1 1 22758,-1-1-44073,0 0 54153,-1 0-42917,1 0 21365,-1 0-6094,-1-1 730,1 1 54,-1-1-26,0 1-36,0-1 90,0 0-110,-1-1 90,1 1-36,-1-1-26,0 0 54,-1 0-27,-2 1-38,-13 7 185,-1 0-637,-1-1 1499,0-1-2242,-5 0 2077,-2 1-896,-14 5-732,0-3 2096,-4-1-2575,-254 53 2064,167-39-1147,128-24 444,-21 1-112,25-3 14,14-14-6261,-6-11 31968,-5 14-35412,0 4-118326</inkml:trace>
  <inkml:trace contextRef="#ctx0" brushRef="#br0">3528 321 340,'-16'-3'7931,"15"1"-62974,0 1 218750,0-1-434182,0 0 538580,0 0-427545,0 0 212106,1 0-60102,-1 0 7401,1 1 70,-1-1-56,1 0 29,0-2-490,0-3 4029,0 0-14784,0 0 30982,1-1-40515,2-5 33162,1-21-11985,-5 29-15738,-1-1 45412,1 1-66275,-1 0 64827,-1-1-43177,1 1 18861,-1 0-4871,0 1 526,0-1 64,0 0-72,0 1 64,-1 0-56,0 0 63,0 0-63,0 0 28,-5-3-251,-15-16 2716,21 20-12305,0-1 32145,0 1-53886,0 0 60171,-1 0-44744,1 0 21370,-1 0-5962,0 0 746,-3-1-79,-7-3 772,9 5-3050,1 0 6945,-1 0-10297,1 0 10386,-1 0-7138,0 1 3207,-1-1-852,-13-1 335,10 1-1170,0 0 2975,0 1-4773,1 0 5116,-1 0-3675,0 1 1705,0 0-463,0 1 41,-13 1 111,1 2-357,1 0 651,-1 1-736,1 2 533,-1 0-259,2 1 113,-3 1-82,18-6 101,0-2-173,0 1 267,1 0-275,-1 0 169,1 0-63,-1 0 40,1 1-51,0-1 25,0 1 36,0 0-90,1 0 110,-1 0-90,1 0 36,-1 0 26,0 3-59,2-4 69,0 0-127,0 1 268,1-1-393,-1 1 377,1-1-236,0 0 80,0 1 29,0-1-90,0 1 110,0-1-90,0 1 35,1-1 35,-1 1-91,1-1 119,0 2-133,1 2 208,1-1-519,0 1 1128,0-1-1639,1 0 1519,1 2-900,-2-2 541,1 0-914,-1 0 1631,0 0-1870,0 1 1359,0 0-629,-1 0 206,0 0-102,19 41 227,-9-23-673,-6-12 1069,1 0-372,0 0-1449,0-1 2639,1 0-2105,1-1 879,0 0-174,0 0 10,1-1 0,1 0 0,-1 0 0,1-1 0,1-1 0,0 0-153,11 5 1251,0-1-4472,1-2 9127,0 0-11627,22 4 9277,14 5-3465,60 25-2863,-112-40 7670,1-1-9346,-1 0 7631,0 0-4466,1 0 1930,-1-1-602,5 0 100,-12-1 120,-1 0-408,0 0 718,0-10-2132,0-10 5748,-6 8-861,1-1-27832,2 10 66549</inkml:trace>
  <inkml:trace contextRef="#ctx0" brushRef="#br0">3584 297 800,'-6'3'1373,"-16"4"-7035,21-7 6925,1 0 33173,-1 0-123501,1 0 196987,-1 0-180145,0 0 98055,1-1-29708,-1 1 3876,1 0 0,-1 0 0,1-1 0,-1 1 0,1 0 0,-1-1 0,1 1 0,-1 0 0,1-1 0,0 1 0,-1-1 0,1 1 0,0-1 0,-1 1 0,1-1 0,0 1 0,0-1 0,-1 1 0,1-1 0,0 1 0,0-1 0,0 0 0,0 1 0,0-1 0,-1 1 0,1-1 0,0 0 0,0 1 0,1-1 0,-1 1 0,0-1 0,0 1 0,0-1-73,0-13 2026,0 8-12758,-1-1 38710,2 1-68600,-1-1 76258,1 1-54026,0-1 23698,0 1-5855,1-2-275,7-15 6599,10-31-20169,-16 45 30713,1 0-16625,0 0-21692,0 1 51183,1-1-47713,0 1 24797,1 0-7048,5-6 430,-4 6 3053,1 1-9745,-1 0 17606,1 0-19607,1 1 13747,-1 0-5900,1 0 1407,0 1-141,0 0 0,5-1-141,-6 4 1072,1 0-3556,-1 0 6720,0 1-7910,1 0 5936,-1 1-2772,1 0 736,-1 0-85,8 2-85,8 1 782,1 2-3093,8 2 6707,-28-6-8145,1 1 4081,-1-1 2892,0 1-6545,0-1 5127,0 2-2179,1-1 553,-2 0-158,1 1 127,0 0-128,-1 0 128,1 0-128,-1 1 128,0 0-128,0 0 128,0 0-128,-1 0 128,3 3-166,-4-3 420,0 0-1107,0 0 1996,0 0-2339,0 0 1773,-1 0-849,0 0 256,0 1-83,0-1 70,0 0-55,-1 1 20,0-1 20,0 0-55,0 1 70,0-1-55,0 0 20,-1 1 20,0-1-55,0 0 70,0 1-56,-1-1 29,1 0-16,-1 0 29,0 0-56,-1 1 43,-24 42 788,-19 26-5779,33-56 19368,-1 1-38260,-1-2 48320,0 0-40026,-1 0 21497,-7 4-7180,-33 23 1918,-2-3-2149,-3-1 3587,49-34-4456,10-6 6129,7-5-9121,8-2 4922,6-6 34500,-13 5-138395</inkml:trace>
  <inkml:trace contextRef="#ctx0" brushRef="#br1">197 184 640,'0'0'74,"0"0"-518,0 0 1554,0 0-2590,0 0 2589,0 0-1546,0 0 490,0 0-18,1 0-70,-1 0 56,0 0-28,0 0 8,0 0-1,0 0-1,0 0 8,0 0-28,0 0 56,0 0-70,0 0 56,0 0-28,1 0 8,-1 0-2,0 0 8,0 0-28,0 1 56,0-1-70,0 0 56,0 0-28,0 0 8,0 0-1,0 0-1,0 0 8,0 0-28,0 0 56,0 0-70,0 1 56,0-1-28,0 0 8,0 0-1,0 0-1,0 0 8,0 0-28,0 0 56,0 0-70,0 0 56,0 0-28,0 1 8,0-1-2,0 0 8,0 0-28,0 0 56,0 0-70,0 0 56,0 0-28,0 0 8,0 0-1,0 0-1,-1 0 8,1 1-28,0-1 56,0 0-70,0 0 56,0 0-28,0 0 8,0 0-75,0 0 567,0 0-1897,0 0 3619,-1 0-4305,1 0 3270,0 0-1555,0 0 445,0 0-105,0 0 71,0 0-64,0 0 56,-1 0-64,1 0 72,0 0-64,0 0 56,0 0-64,0 0 71,0 0-55,0 0 20,-1 0 20,1 0-55,0 0 71,0 0-64,0 0 56,0 0-64,0 0 71,0 0-55,0 0 20,-1 0 20,1 0-55,0 0 71,0 0-64,0 0 56,0 0-64,0-1 72,0 1-64,0 0 56,0 0-64,0 0 71,0 0-55,-1 0 20,1 0 20,0 0-55,0-1 71,0 1-64,0 0 56,0 0-64,0 0 71,0 0-55,0 0 20,0 0 20,0 0-55,0-1 71,0 1-64,0 0 56,0 0-64,0 0 72,0 0-64,0 0 56,0 0-64,0-1 71,1 1-55,-1 0 20,0 0 20,0 0-55,0 0 71,0 0-64,0 0 7,0 0 667,0 0-3658,0 0 9706,0 0-15006,0 0 14249,13 9-6012,-11-5-15339,-1 1 63593,0-1-129902,-1 1 164930,1-1-134059,-1 0 68133,1 1-19810,-2-1 2536,1 1-7,0-1-7,-1 1 28,0-1-56,-1 5-28,-1 20 1019,0 0-4879,0 0 12472,-2 0-19682,-1 0 20055,-2-1-13210,0 0 5405,-7 11-1506,12-31 2040,0 0-5900,1 0 10205,0 0-10808,0 1 7107,0 1-2840,2-10 935,0 0-1148,0 0 1965,0 0-2191,0 0 1563,0 0-690,0 0 123,0 0 164,2-1-360,0 0 507,-1 0-624,1 0 698,-1 0-620,0 0 385,1 0-157,-1 0 43,0-1-16,1 1 29,-1 0-56,0-1 70,0 1-55,0-1 20,0 0 10,7-8 18,4-2-206,0-1 673,0-1-1380,-1 0 1911,-1 0-1770,-1-1 1066,0 0-401,1-4 121,16-35-716,7-28 4447,-21 51-14263,3-9 27747,5-18-35065,-18 50 28968,-5 18-14004,-1 4 769,-6 24 5294,2 0-6570,1 1 7813,2 11-10006,-8 39 11359,4-31-12830,2 0 15983,2 59-17647,7-99 14899,0-18-11044,1-11 9827,5-24-9429,2 0 7256,1 1-4949,2 0 4449,1 1-4231,1 1 2728,13-19-888,-1 3-517,-1 0 2261,17-50-4335,-42 93 4883,2-5-2797,-2 8-8,0 7 766,-1 26 397,-1 0-903,-1-1-425,-1 1 1990,-2-1-2109,-1 0 1135,-1 0-284,-4 7-45,-3 0 230,2 1-770,2 1 1759,-4 34-2584,12-64 2710,1-6-2594,0 0 2741,1 0-2652,-1 0 1869,1 0-883,-1 0 279,1 0-56,0 1-17,0-1 55,0 0-70,1 0 55,-1 0-20,1 1-32,0-4 161,-1 0-463,0-29 1177,11-8-3861,3 0 11746,1 1-24360,12-20 32866,26-51-29864,-47 93 21312,10-23-17499,-1-1 18113,-1-5-16425,-11 36 10791,0 8-4879,2 18 1568,2 28-497,0 93 149,-6 33-1092,-1-104 6095,-8-27-15010,8-41 21477,0-1-19392,0-1 10695,0-1-2427,0 1-1323,1 0 1504,-1 0-674,0 0 156,-1 0 10,1 0-58,0 0 72,0 0-64,0 0 56,-1 0-63,1 0 63,0 0-28,-1 0-28,1 0 42,-3-11 53,18-63-886,23-64 5796,-12 41-19964,-21 76 40627,-4 18-52375,-1-1 44085,1 1-24294,0 0 8643,0 0-1975,1 0 323,1-2-73,-1-1 6,-2 8 219,0 1-741,0-1 1393,0 1-1681,0-1 1338,0 1-711,0-1 283,0 1-143,0-1 127,1 0-128,-1 1 127,0-1-119,1 1 91,0 0-36,2 13 8,-3 15-175,1 7 606,-3 0-903,-1 10 534,-2 3 440,3 0-1702,2 15 3062,0-26-3492,3 11 1578,-3-49 1809,2 0-3695,-1 0 2776,-1-1-715,5-18-454,-3 7-25,0-1 2388,1 1-6071,0-1 8535,0 1-7442,2 0 3963,0-2-1078,-2 6-336,9-23 1300,-3 4-2085,2 1 1898,0 0-687,2 0-412,14-21 663,-20 33-579,5-3 972,-12 16-1842,0 0 2308,0 0-1668,0 0 431,0 0 314,0 24-319,-3 261 320,6-220-1616,16-84 5626,3-38-11966,-2-2 17637,1-13-19739,9-28 16722,-13 46-7972,-2-2-3067,0-14 9266,-15 70-8902,5-26 8008,-2-1-9558,1-18 9444,-4 45-5750,0 0 2126,1 1-1051,0 0 1291,-1 0-1296,1-1 869,-1 1-388,1 0 105,-1 0-13,1 0 0,-1 0 0,0 0 0,1 0-1,-1 0 8,0 0-28,0 0 56,1 0-70,-1 0 56,0 0-28,0 0 8,0 0-1,-1 1 1,3 24 95,-3 57-472,-2 0 559,-7 15 791,-5 84-1800,12-164-2355,-3 33 11691,6-51-19024,0 0 19349,0 0-14854,0 0 9514,0 0-5057,0 0 1966,0 0-370,0 0-112,0 0 93,8-24 104,8-8-1018,-3-1 3958,0 0-8640,-2-1 11539,-2-1-9708,-1 0 5027,2-24-1383,-2 2-372,-4 26 2112,1 1-4803,1-1 6867,3-2-6216,-5 20 2922,-3 9 1134,0 1-4015,0-1 4588,0 0-3234,0 1 1520,1-1-496,0 1 107,-1-1 13,1 1-56,1 0 70,-1 0-56,0 0 29,2-1-21,-2 2 73,-1 1-224,0-1 434,1 1-546,-1-1 448,0 0-232,0 0 69,1 1-9,-1-1 0,-1 0 0,1 0 0,0 0 0,0 0 0,-1 0 0,1-2-9,-1 4 84,5-7-303,-3 3 454,2 13 125,2 13-1521,-1 1 2149,-2-1-480,2 18-2256,-3 33 3716,-4 0-4115,-2 0 4992,-11 54-5812,8-80 5468,3 0-5188,1 7 6175,3-53-6372,0 0 3367,0 0 1155,0 0-3434,0 1 2688,0-1-1106,0 0 274,0 0-87,0 0 64,0 0-56,0 0 64,0 0-72,1 0 64,-1 0-56,0 0 64,1 0-72,-1 0 64,1-1-56,-1 1 64,1 0-72,0 0 64,-1 0-56,1 0 48,0-1 52,0 0-357,0 0 763,-1 0-937,1-1 719,0 1-335,-1 0 65,1 0 45,0-1-70,-1 1 56,1 0-28,0-1 8,-1 1-1,1-1 0,-1 1-1,1-1 8,-1 1-28,1-1 56,-1 1-70,1-1 56,-1 1-28,1-1 8,-1 0-12,6-7 68,-1 0-167,0-1 189,-1 1-49,2-4-111,2-12-93,-2-1 1383,0-1-4127,-1 1 6711,0-20-6396,7-33 2412,12-64 3614,-14 69-8574,19-67 9108,25-25-6642,-52 164 7718,0 9-13751,-1 24 17932,0-7-15885,2 32 10588,-2 0-6293,-3 0 4330,-9 52-3968,9-95 4512,-11 121-5463,5 58 2104,8-193 13803,0 0-39206,0 0 54133,0 0-45080,0 0 23185,2-3-7059,1-1 1527,-1 1-1226,0 0 1692,-1-1-1521,1 0 830,-1 1-256,1-1 67,-1 0-63,0 0 63,0-2-58,2-5-38,77-267-361,-27 106 6140,-28 95-25326,-14 50 53518,-11 27-67518,0 0 53390,0 0-27323,0 0 10685,0 0-4958,0 0 2507,0 0-794,0 0 143,0 0-91,0 0 119,0 1-126,0-1 119,0 0-91,0 0 35,0 0 35,0 0-91,0 0 119,0 0-126,1 0 119,-1 0-91,0 0 35,0 0 35,0 0-91,0 0 119,0 0-126,0 0 119,0 0-91,0 0 35,0 0 35,0 0-91,0 0 119,0 0-126,0 0 119,0 0-91,1 0 35,-1 0 35,0 0-91,0 0 119,0 0-126,0 0 119,0 0-91,0 0 35,0 0 35,0 0-90,0 0 110,0 0-90,0-1 35,0 1 35,0 0-91,0 0 119,0 0-126,0 0 119,0 0-91,0 0 35,0 0 35,0 0-91,1 0 119,-1 0-126,0 0 119,-2 18-105,-3 49 260,2 27-1262,2-31 4137,-8 47-9394,4-61 16293,1 0-22245,3 2 23228,4-49-18745,-9-4 15875,5 3-14850,-1-1-7974,1 0 67043,0 0-120772,-1 0 115672,1 0-64337,0 0 19720,0-1-2600,-1 1-27,1 0 54,0 0-27,0-1-27,-1 1 54,1-1-27,0 1-27,0-1 54,0 0-27,0 1-28,0-1 63,0 0-63,0 0 56,0 0-63,0 0 63,0 0-28,0 0-27,0 0 444,-6-8-4691</inkml:trace>
  <inkml:trace contextRef="#ctx0" brushRef="#br1">3223 97 568,'11'2'3869,"-11"-2"-30810,1 0 107338,0 0-213682,0 0 265861,-1 0-211702,1 0 105378,0 0-30014,0 0 3797,-1 0-56,1 0 29,0 0-16,-1 0 29,1-1-56,0 1 70,-1 0-56,1 0 29,0-1-16,-1 1 29,1 0-56,0-1 70,-1 1-55,1-1 20,-1 1-122,30-11 3679,-29 10-24779,-1 1 81263,1 0-157269,0-1 192919,-1 1-152577,1 0 75741,-1 0-21521,1 0 2631,0 0 70,-1 0-56,1 0 29,-1 0-16,1 0 29,0 0-56,-1 0 70,1 0-55,-1 0 20,1 0 20,0 0-55,-1 0 70,1 1-56,-1-1 29,1 0-16,-1 1 29,1-1-56,0 0 70,-1 1-56,1-1 29,-1 0-16,0 1 29,1-1-56,-1 1 70,1-1-55,-1 1 20,0-1 20,1 1-55,-1-1 70,0 1-56,0-1 29,1 1-16,-1 0 29,0-1-56,0 1 70,0-1-56,1 1-25,4 41 1722,-4 13-10838,1-31 31096,-2 0-48370,0-1 39564,-2 1-8750,-4 20-13933,4-32 16275,1 0-13207,0 1 14489,1-1-14518,1 7 9491,-1 1-3237,5-23-1232,1-6 4072,25-69-4502,13-56 2108,-34 110-57,-9 21 570,1 0-920,-1 0-868,1-1 2339,-1 1-1762,0 0 579,0-1-62,-1 1-3,1-1 7,0 0-26,0-7 15,2 16 232,4 21-1057,-3 9 2310,-2 1-2875,-1 0 1881,-2 0-184,-1 0-708,-2 4 543,2-26 105,2 0-1021,0 0 1965,2 13-2267,0 13 1819,-2-36-1643,1 0 2598,-1 0-3975,1 0 4219,0 1-2931,1-1 1245,-1 0-229,1 0-87,0 1 99,1-7 131,-1 1-874,0-1 2071,0 0-2876,1 0 2505,-1-1-1350,0 1 412,-1 0-47,1-1-28,0 1 56,0-2-125,26-36 128,-15 19 1095,-2-1-5248,0 0 10849,5-20-12599,7-14 7505,7-18 1737,-30 73-10243,0 1 14268,0 0-12685,0 1 7757,0-1-3138,0 0 728,0 0-87,0 0 77,0 0-109,1 0 90,-1 0-36,0 0-26,0 0 54,0 0-27,0 0-27,0 0 54,0 0-27,0 0-27,0 0 54,1 0-27,-1 0-27,0 0 54,0 0-27,0 0-27,0 0 54,0 0-27,0 0-27,0 0 54,0 0-27,1 0-27,-1 0 54,0 0-27,0 0-27,0 0 54,0 0-27,0 0-27,0 0 54,0 0-27,0 0-27,0 0 54,0 0-27,1-1-27,-1 1 54,0 0-28,1 5-44,1 6 227,-1 0-679,-1-1 1330,0 1-1687,0-1 1379,-1 1-692,0 1 162,0-6 55,-4 64 24,2 8-1097,3-77 4445,16-47-9230,-8 27 10708,83-213-5198,-86 217-2151,-2 8 241,5 21 12832,-4-2-24068,0-1 22131,-1 1-11457,-1-1 2841,1 7 205,2 9-314,-4-19-32,-1-7-103,0 0 729,0 0-1162,1 0 902,-1 1-325,0-1 1,0 0 36,1 0-8,-1 0 0,1 0 0,-1 0 0,1 0 1,-1 1-8,1-1 28,0 0-56,0 0 71,-1 0-67,0-1 80,0 0-135,1-4 139,0 1 70,0 0-448,0 0 678,0 0-562,1 0 269,-1 0-48,1 0-47,1-1 67,6-15-49,31-99 51,-37 116-223,-1-1 905,0 1-2325,1-1 3731,0 1-3749,-1 0 2310,1 0-814,0 0 138,0 0-7,1 0-7,-1 1 28,0 0-56,2-1 206,-27 24-13073,13-16 97750,1-1-330789</inkml:trace>
  <inkml:trace contextRef="#ctx0" brushRef="#br1">2250 1331 816,'-1'0'255,"1"0"-1785,-1 1 5355,1-1-8925,-1 0 8925,1 1-5355,-1-1 1786,1 1-263,0-1 28,-1 1-56,1-1 70,-1 1-56,1-1 28,0 1-8,-1-1 1,1 1 0,0-1 0,0 1 0,0 0 0,-1-1 0,1 1 0,0-1 0,0 1 1,0 0-8,0-1 28,0 1-56,0-1 70,0 1-56,0 0 28,0-1-8,0 1 1,1-1 0,-1 1-255,3 31 3567,-1-21-18683,1 42 53109,-1 1-94717,-3-1 114079,-3 9-98249,-12 78 70397,10-88-62608,6-51 74578,0-1-76859,0 0 55387,5-27-26271,8-7 4701,1 0 12339,12-17-29148,-1 1 37346,1-8-28086,-1 0 8748,12-48 4899,-32 90-7810,-3 8 6368,1 0-5534,-2 0 4564,1 1-2527,-1-1 741,1-3-97,-2 10 99,0 18-197,-4 90 657,-6 11-3829,0-5 13900,7 38-30506,3-151 42681,0 0-36368,0 0 11597,0 0 13313,0 0-21027,0 0 13658,0 0-4706,0 0 871,0 0-231,0 0 154,8-26 50,37-105-2462,20-100 16963,-61 211-56644,-2 7 110710,1 1-136654,1 0 108911,0 0-55039,4-10 16528,-4 17-2487,-2 11-576,-1 1 2662,5 43-4912,-1 0 4033,-3 0 2001,-2 1-9070,-3-1 10719,-5 33-7068,-16 76 5813,19-106-15694,36-118 36898,-6 14-51859,-3-1 38903,-3-1-5467,-2 0-16568,10-54 15548,-19 52-10131,-8 54 15395,0 1-24757,0 1 25047,4 77-15011,-2-52 2970,-1-1 6389,-1 1-12376,-2 15 12632,-13 150-5141,11-148-11981,4-27 40868,4-24-71903,1-8 80480,0 1-52528,1-1 5690,1 1 27374,1 0-31536,7-9 18468,4-12-8345,-18 34 11285,22-41-25605,1 0 43155,17-20-52882,-41 63 45471,0 0-21448,0-1-4419,0 1 15503,0 0-11376,1 0 4033,-1 0-634,0 0 57,0-1-64,0 1 72,0 0-64,0 0 56,1 0-64,-1 0 71,0 0-55,0 0 20,0-1 20,1 1-55,-1 0 71,0 0-64,0 0 56,0 0-64,1 0 72,-1 0-64,0 0 56,0 0-64,0 0 71,1 0-55,-1 0 20,0 0 20,0 0-55,0 0 71,1 0-64,-1 0 56,0 0-64,0 0 72,0 1-64,1-1 56,-1 0-64,0 0 71,0 0-55,0 0 20,0 0 20,1 0-55,-1 1 71,0-1-64,0 0 56,0 0-64,0 0 72,0 0-64,1 1 56,-1-1-64,0 0 71,0 0-55,0 0 20,0 1 20,0-1-55,0 0 71,0 0-64,0 0 56,0 1-64,0-1 72,0 0-64,0 0 57,6 27-15,-2 33-88,-7-8 224,-5 35-2697,2-36 14576,1 35-40224,21-100 70301,-2-8-89034,-1 0 91992,0-1-85191,5-17 71207,10-17-51160,-11 25 35737,67-135-35947,-55 101 46278,-28 63-53160,-1 1 52424,1 0-45767,0 0 32950,1 0-17142,-1 0 5594,0 0-931,1 0 45,-1 0-8,1 0 28,-1 1-56,2-1 68,-3 2-41,0 0-20,0 0 75,0 0-75,0 0 13,0 0 64,0 0-110,0 0 117,0 1-91,0-1 35,0 0 35,0 0-91,0 0 119,0 0-127,0 0 128,0 0-128,0 0 128,1 0-128,-1 1 128,0-1-128,0 0 128,0 0-128,0 0 128,0 0-128,0 0 128,0 0-128,0 0 128,1 0-128,-1 0 128,0 0-128,0 0 128,0 0-128,0 0 128,0 0-128,0 0 128,1 0-128,-1 0 128,0 0-128,0 0 128,0 0-128,0 0 128,0 0-128,0 0 128,1 0-128,-1 0 128,0 0-128,0 0 128,0 0-128,0 0 128,0 0-127,0 0 119,0 0-91,0 0 35,1-1 35,-1 1-91,0 0 119,0 0-127,0 0 126,1 6-104,2 15 166,-1 0-896,-1 0 2842,-1 0-4929,0 0 5034,-4 20-3197,-1 37 2610,4-54-7353,-1-1 18737,-1 0-31085,-1 4 34088,2-11-24082,2-13 8609,0 0 3024,0 0-7835,0 0 7506,0 0-4790,-1-1 2109,0 1-634,1 0 153,-1 0-35,0-1-35,0 1 91,0 0-119,-1-1 126,1 1-139,1-3 263,0 0-676,0 0 1325,0 0-1714,0 0 1415,0 0-668,1-4 17,1-1 438,0 1-907,0 0 1245,0 0-1101,1 0 595,0 0-180,1-1-37,7-11 303,47-89-2753,30-80 18578,-68 140-65501,-11 28 134704,-2-1-174152,0 0 145932,0-1-79220,2-13 27343,-9 31-6177,0 0 1569,0 1-1157,0-1 993,0 0-502,0 1 55,0-1 105,0 0-94,0 1 35,0-1 35,1 1-90,-1-1 110,0 0-90,1 1 35,-1-1 35,0 1-90,1-1 110,-1 1-90,0-1 35,1 1 35,-1-1-90,1 1 110,-1 0-90,1-1 32,-1 2 57,1-1-160,-1 0 237,1 1-239,-1-1 170,0 1-99,1-1 74,-1 1-72,0-1 56,0 1-28,1 0 7,-1-1 7,0 1-28,0-1 56,0 1-70,0-1 56,0 1-28,0 0 8,0-1-2,0 1 8,0-1-28,0 1 56,0 0-70,0 0 54,-3 64 592,-4 0-4275,-2 0 12787,-2 0-21252,-10 20 20590,-10 77-7591,29-143-14947,4-18 42141,3-11-62820,191-401 60204,-166 343-15390,-24 60-85409,-2 9 211088,1 16-272650,-1-3 217842,-1-2-105486,0 0 24917,-1 1 2356,0 0-3753,-1-1 1036,-1 1 136,0 0-160,0 0 4,-1-1 56,-1 2-213,-6 28 1609,-1-1-6895,-3 4 16053,-2 7-20215,4-14 8863,-7 32 12975,15-62-27640,1-7 27384,1 0-19781,-1 0 12514,1 0-6679,0 0 2273,-1 0-115,1 0-274,0 0 170,0 0-127,0 0 119,0 0-91,0 0 35,0 0 35,0 0-91,0 0 119,0 0-127,0 0 128,0 0-128,1 0 128,-1 0-127,0-1 119,1 1-91,-1 1 29,12-24-700,11-62 1399,-11 28 7549,3 12-29542,-12 30 34970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7:17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173 824,'10'2'10923,"1"0"-50062,0-1 86562,15 0-63627,-18-1 7741,0 1 14549,0-1-6797,1-1 799,-1 1-92,0-2 5,3 0-477,22-4 3024,1 2-7337,-1 1 8629,1 1-4967,-1 2 1134,17 3-1130,68-2 5380,-51-4-10786,7 0 12334,25-6-10809,-52 3 10230,-8 2-9085,1-3 5271,-1 0-1648,-1-3 285,2-2-100,-10 1-1001,-23 8-3376,-24 10 25097,-11-2-43760,18-3 35177</inkml:trace>
  <inkml:trace contextRef="#ctx0" brushRef="#br0">7791 94 928,'3'1'871,"-1"0"-3485,1 0 5231,0 0-3494,0 0 880,0 0 0,0-1-9,0 1 10,0-1-6,0 0 6,0 0-10,0 0 9,0 0 0,0-1-9,0 1 9,0-1 0,0 0-9,1 0-861,22-2 4755,94-4-6242,-66 5-9511,-35 0 34850,0 1-37253,1 2 15840,-1-1-657,0 2-918,4 2-151,-14-4 1350,-5-1-8595,-4 0 27517,0 1-45733,0 0 41028,-1-1-18969,1 1 3552,0 0 6,0 0-6,0-1 10,-1 1-10,1 0 6,0 0-6,0 0 10,-1-1-10,1 1 6,0 0-6,0 0 10,-1 0-9,1 0 0,0 0 9,-1-1-10,1 1 6,0 0-6,0 0 10,-1 0-10,1 0 6,0 0-6,-1 0 10,1 0-10,0 0 6,-1 0-6,1 0 10,0 0-10,-1 0 6,1 0-6,0 1 10,0-1-9,-1 0 0,1 0 9,-1 0 422,-3 0-3914,-2-2 11778</inkml:trace>
  <inkml:trace contextRef="#ctx0" brushRef="#br0">5 67 276,'-4'4'3214,"4"-4"-13683,3-2 20996,-1-1-11434,1 2-3053,0-1 5552,0 0-1586,0 0-10,0 1 6,0 0-6,1-1 10,-1 1-10,3 0-786,55-6 6330,-50 6-20074,-1 0 32805,0-1-29414,0 1 13797,7-4-3157,-9 3 2291,1 0-4112,-1 0 3631,1 0-1568,0 2 253,0-1 15,0 1-10,3 0-268,39 7 1696,-24-3-4306,1-1 5679,-1 0-4097,1-2 1528,0-2-233,0 0 10,13-3-397,-7 0 1811,-27 4-3589,-1 0 4032,0 0-2823,0-1 1195,0 0-239,0-1 10,0 1-10,3-2-19,1 2-707,-7 1-1911,-2 0 7020,3-4 17692</inkml:trace>
  <inkml:trace contextRef="#ctx0" brushRef="#br0">986 75 384,'2'-1'479,"0"1"-1916,0-1 2874,0 1-1916,0-1 478,0 0 5,0 0-10,0 1 10,0-2-5,0 1 1,0 0-479,0 0 2072,0-1-3498,1 1 2852,-1 0-1103,1 0 156,-1 0 0,1 0 0,-1 0 0,1 1 0,-1-1 0,3 0-156,10 0 1956,-13 1-7053,1-1 11772,0 1-10217,-1 0 4483,1 0-779,-1 0-10,1 0 5,0 0-1,-1 0 1,1 1-5,-1-1 10,1 1-10,-1 0 5,1 0 0,-1 0-5,3 1-533,-1-3 2756,11-1-6903,-13 1 9403,-12 0-6620,10 1 5540,0-1-12227,0-3 18208,0-3-18736</inkml:trace>
  <inkml:trace contextRef="#ctx0" brushRef="#br0">1698 70 868,'0'0'162,"0"1"-648,0-1 972,0 1-649,0-1 167,0 1-10,0-1 10,0 1-5,1-1 0,-1 1 5,0-1-10,0 0 10,1 1-5,-1-1 1,0 1-1,0-1 5,1 0-10,-1 1 10,0-1-5,1 0 1,-1 1-1,0-1 5,1 0-10,-1 0 10,1 1-5,-1-1 0,1 0 5,-1 0-10,0 0 10,1 1-5,-1-1 1,1 0-162,21 0 4574,27-12-15366,-44 10 14374,8 0 9972,0 0-27327,1 0 17382,-1 1-3067,0 1-383,0 0 9,1 0-10,3 2-258,2 0 1726,0-2-4278,0 0 5101,4-1-3633,145-18 5997,-117 15-16862,0 3 27662,1 2-25299,10 0 13273,-58-3-4801,5-1-1224,-6 8 7807,-3-5 3459,0 0-33640,0 0 44424,0-1-24722,0-3 5108</inkml:trace>
  <inkml:trace contextRef="#ctx0" brushRef="#br0">2778 123 156,'25'-2'7817,"12"-2"-34249,-13 0 55962,-23 4-39622,8-1 10490,1 0-4016,-1 0 6250,1 0-2867,0 2 238,0-1-10,-1 1 15,2 1-301,7-1 1398,-4 0-2981,-14-1 3598,0 0-2358,0 0 452,0 0 345,0 0-167,0 0 9,0 0 0,0 0-10,0 1 15,0-1-15,0 0 10,0 0 0,0 0-9,0 0 9,-1 0 0,1 0-9,0 0 9,0 0 0,0 0-10,0 0 15,0 0-15,0 0 10,0 0 0,0 0-9,0 1 9,0-1 0,0 0-9,0 0 9,0 0 0,0 0-10,0 0 15,0 0-15,1 0 10,-1 0 0,0 0-9,0 0 9,0 0 0,0 0 193,-15-2-7623,14 2 33598</inkml:trace>
  <inkml:trace contextRef="#ctx0" brushRef="#br0">3575 0 420,'1'1'361,"-1"0"-1444,1 0 2166,-1-1-1444,1 1 361,0 0 0,-1-1 0,1 1 0,0 0 0,-1-1 0,1 1 0,0-1 0,0 1 0,0-1 0,0 0 0,0 1 0,-1-1 0,1 0 0,0 1 0,0-1 0,0 0 0,0 0 0,0 0 0,0 0 0,0 0 0,0 0 0,0 0 0,0 0 0,0 0-361,40-1 5617,-29 1-22009,110 0 45848,68 12-70791,-36-1 89482,-33-3-81554,-23-8 46286,-80-2-14387,-12 0-1816,-7 1 5757,0 1 15965,0-1-55139,-5-3 70563,2 2-52711</inkml:trace>
  <inkml:trace contextRef="#ctx0" brushRef="#br0">5063 125 732,'3'1'1027,"1"0"-4108,-1-1 6162,0 1-4108,0-1 1027,1 0 0,-1 0-1,1 0 5,-1 0-10,0 0 10,0-1-5,2 0-1026,10 0 7079,33 0-19024,1-3 25845,-1-2-18775,1-2 4885,-41 7 6994,10-1-12078,-18 2 8527,0 0-2979,0 1 859,1-1-372,-1 0 73,0 0-10,0 0 0,0 0 9,0 0-9,1 0 0,-1 0 9,0 0-9,0 0 0,0 0 9,1 0-9,-1 0 0,0 0 9,0 0-9,0 0 0,1 0 9,-1 0-9,0 0 0,0-1 10,0 1-15,0 0 15,0 0-10,1 0 0,-1 0 9,0 0-9,0 0 0,0 0 9,0-1-9,0 1 0,1 0 9,-1 0-9,0 0 0,0 0 9,0-1-9,0 1 0,0 0 9,0 0-9,0 0 0,0 0 10,0-1-15,0 1 15,0 0-10,0 0 0,0 0 9,0-1-9,0 1 0,0 0 76,-28 0-13831,22-1 66158,-2-3-127365</inkml:trace>
  <inkml:trace contextRef="#ctx0" brushRef="#br0">9071 27 276,'-1'11'1370,"1"11"2229,1-22-31487,-1 1 76258,1 0-82692,-1-1 43193,1 1-8871,-1 0 0,1-1 0,-1 1 0,1-1 0,-1 1 0,1-1 0,0 1 0,-1-1 0,1 1 0,0-1 0,-1 0 1,1 1-5,0-1 10,0 0-10,-1 1 5,1-1-1,0 0 0,0 0 0,0 0 0,-1 0 0,1 0 0,0 0 0,0 0 0,0 0 0,-1 0-208,148-3 7586,3 1-32940,-4-2 58923,-44 1-50444,31 5 16255,-77-1 6578,0-1-9911,1-4 5576,-1-2-1477,0-2 63,53-16-67,-97 22 228,-11 2-328,0 0 337,0 0-339,0 0 234,0-1-66,0 1 0,0-1 0,0 1 1,0-1-5,-1 0 10,1 0-10,1-1 101,-3 2-470,0 0 917,0 0-899,0 0 447,0 0-100,0 0 15,0 0-10,-1 0 0,1 0 10,0 0-15,0 0 16,0 0-16,0 0 15,0 0-10,0 0 0,0 0 10,-1 0-15,1 0 16,0 0-16,0 0 16,0 0-16,0 0 15,0 0-10,0 0 0,0 0 10,0-1-15,0 1 16,0 0-16,-1 0 15,1 0-10,0 0 0,0 0 10,0 0-15,0 0 16,0 0-16,0-1 16,0 1-16,0 0 15,0 0-10,0 0 0,0 0 10,0 0-15,0 0 16,0 0-16,0-1 15,0 1-10,0 0 0,0 0 10,0 0-15,0 0 16,0 0-16,0 0 15,0 0-10,0-1 0,0 1 10,0 0-15,1 0 16,-1 0-16,0 0 16,0 0-16,0 0 15,0 0-10,0 0 0,0 0 10,0-1 70,-11 4-5225,3 3 21660,6-4-33708,-1 0 19965,1 0 2486,-1 0-7529,0 0 2275,0-1 0,0 1-5,0-1 10,0 0-10,-1 1 1074,-7-2-6537</inkml:trace>
  <inkml:trace contextRef="#ctx0" brushRef="#br0">10943 55 500,'0'1'448,"0"0"-1792,0-1 2688,0 1-1791,0-1 443,0 1 10,0-1-10,1 1 5,-1-1-1,0 1 0,0-1 0,1 1 1,-1-1-5,0 1 10,1-1-10,-1 0 5,0 1-1,1-1 0,-1 1 0,1-1 1,-1 0-5,0 1 10,1-1-458,16 6 6173,25-2-23419,-27-3 40738,-3-1-36967,1-1 18057,-1 0-5464,0-1 1851,0 0-514,0-1-10,0 0 15,8-4-437,-5 2 1695,-12 4-2481,10-1-1295,-13 2 13628,0 0-27339,1 0 26800,-1 0-13171,0 0 2595,0 0-9,0 1 9,1-1 0,-1 0-9,0 0 9,0 0 0,0 0-9,0 1 9,0-1 0,1 0-9,-1 0 9,0 0 0,0 1-9,0-1 9,0 0 0,0 0-9,0 0 9,0 1 0,0-1-9,0 0 9,0 0 0,0 1-9,0-1 10,0 0-6,0 0 6,0 1-10,0-1 9,0 0 0,0 0-9,0 0 9,0 1 0,0-1-9,0 0 9,0 0 0,-1 0-9,1 1 9,0-1 0,0 0-9,0 0 9,0 0 0,0 1-9,-1-1 9,1 0 0,0 0-9,0 0 9,0 0 0,-1 0 160,1 1-3459,0-1 12529,0 0-18398</inkml:trace>
  <inkml:trace contextRef="#ctx0" brushRef="#br0">11873 36 152,'-8'6'2412,"3"0"-2100,7-1-21832,5 2 56811,-4-5-51704,1 0 13774,-1 0 4836,1-1-1837,0 1-360,0-1 0,0 0 0,0 0 0,0 0 0,0-1 0,0 0 0,2 1-211,17 2 1989,21 7-5157,1-2 4959,34 1-2496,1 0 6341,-28-3-13261,0-2 13025,0-2-7330,0-3 2649,36-5-596,-79 5 358,-1 0-527,1 1 327,-1 0-62,1 0-8,0 0 0,-1 1 0,1 1 0,-1 0 8,0 0 825,-1-2-7491,-4 0 17468,-10 6-11369,5-6-5541,-1-1 4824,3 0 1580,-6-1 3491</inkml:trace>
  <inkml:trace contextRef="#ctx0" brushRef="#br0">13047 163 28,'11'3'5603,"-10"-2"-27580,0-1 54290,0 0-53419,0 1 26270,0-1-5158,0 0-10,1 0 6,-1 1-6,0-1 10,0 0-10,0 0 6,0 0-6,0 0 10,0-1-9,0 1 0,1 0-426,78-21 9435,-74 20-41124,0 0 78766,0 0-77454,0 0 38511,0 1-7709,0 0 6,1 1-6,3 0 4,-7-1-576,-1 0 2329,1 1-3516,-1-1 2349,1 1-580,-1 0-10,1 0 5,-1 0 0,0 0-5,1 0 10,-1 0-10,1 1 595,-2 2-13964,-3-2 61308,2-2-116923,-5 5 111415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7:3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0 688,'-3'2'446,"-1"0"-3569,0 0 12497,0-1-25012,0 1 31303,0-1-25093,0 1 12578,-1-1-3569,1 0 365,-1 0 80,-3 1-436,-18 5 3862,-305 121-13406,51-19 16925,-271 102 21846,98-36-121255,-234 95 230433,645-254-274620,22-8 249029,-1 0-207275,2 1 174637,0 0-134385,-12 8 80598,31-17-33161,0 0 7261,0 0 1435,0 0-3089,0 0 2582,0 0-1369,0 0 382,-1 0 69,1 0-208,0 0 245,0 0-245,0 0 210,0 0-126,0 1 0,0-1 126,0 0-210,0 0 246,0 0-255,0 0 255,0 0-246,0 0 210,0 0-126,0 0 0,0 0 126,0 0-210,0 1 245,0-1-245,0 0 210,0 0-126,1 0 0,-1 0 126,0 0-210,0 0 246,0 0-255,0 0 255,0 0-246,0 0 210,0 0-126,0 0 0,1 0 126,-1 1-210,0-1 246,0 0-255,0 0 255,0 0-246,0 0 210,1 0-126,-1 0 0,0 0 126,0 0-210,0 0 245,0 0-245,1 0 210,-1 0-126,0 0 0,0 0 126,0 0-210,0 0 246,1 0-255,-1 0 255,0 0-246,0 0 210,0 0-126,0 0 0,1 0 123,21-1-110,23-5-463,223-44 2001,162-44-3161,428-114-1863,-438 105 26614,-215 56-86747,89-11 169897,221-28-217391,-414 73 181652,-98 15-95938,-9 2 33042,-9 3-14892,-202 85 13545,-7-4-9222,-9-6 4703,-6-4-4482,-134 29 5705,-328 91-3574,500-134-3903,7 5 14577,-61 31-22041,222-86 21854,-19 8-19537,2 1 22682,-29 17-26928,78-40 23317,1 0-14068,-1 0 7626,1 1-5546,-1-1 4152,1 0-2176,-1 0 733,1 0-178,0 1-3,-1-1 125,1 0-200,0 1 200,-1-1-126,1 0 10,0 1 80,0-1-80,0 0-10,-1 0 126,1 1-200,0-1 200,0 0-125,0 1 0,0-1 125,0 0-200,0 1 200,0-1-125,1 1 3,13 0 56,26-6 250,35-10-1263,-2-2 2668,-2-1-3281,3-3 2411,1 1-1067,609-151 541,14 15 428,-410 92-4806,485-94 9798,196-46-2443,-897 188-25184,-41 10 51271,-1-1-36087,-1 0-22280,0-2 71337,7-2-70040,-22 6 37083,-27 11-11440,-28 11 4406,-221 75-5867,214-76 5098,-158 47 5517,-24 0-28697,-36 11 55467,-365 128-69045,20 16 61413,592-211-39556,-329 117 15565,-151 55 773,21 12-4476,466-185-1385,-33 12 10398,3 2-21159,0 0 32571,3 2-36931,-23 16 28945,60-37-14575,0 1 2826,0-1 3566,0 1-5720,1 0 4793,-1-1-2511,1 1 779,0-1-120,-1 1 5,2 0 0,-1 0-1,0-1 9,1 1-36,0 0 84,-1 0-126,1-1 126,1 1-84,-1 0 31,1-1 34,0 0-163,0 0 363,0 0-509,0 0 454,0 0-224,1 0-3,-1 0 106,1-1-117,-1 1 119,1 0-126,-1-1 91,1 1 0,0 0-91,0-1 126,0 1-119,0-1 120,-1 1-136,1-1 136,1 1-120,-1-1 119,0 0-126,0 0 91,0 1 0,0-1-91,0 0 126,0 0-119,1 0 120,-1 0-136,1 0 133,19 0-82,0-1-77,-1 0 434,1 0-904,-1-1 1157,10-1-1008,107-18 755,-108 17-948,1292-238 1935,-29-34-3810,-747 157 6734,462-93-11074,189-42 17647,280-85-28702,-1354 308 55194</inkml:trace>
  <inkml:trace contextRef="#ctx0" brushRef="#br0">8215 212 836,'-61'18'4520,"-15"3"-40680,-41 12 163468,-164 57-385083,-123 37 585815,-1086 293-594713,768-214 394817,-133 37-141521,669-195-32902,-1114 300 117710,-641 198-147391,1776-500 141372,-329 98-107943,478-139 49836,-26 9 18212,39-13-58992,1-1 52072,0 1-21366,0 0-167,0 0 5463,0 0-3674,0 0 1468,0 0-354,1 0 5,-1 0 84,1 0-126,-1 0 126,1 1-84,-1 0 46,2-2-93,0 0 313,1 1-671,-1-1 915,0 0-803,0 0 411,1 1-29,-1-1-177,0 0 243,1 0-255,-1 1 255,0-1-246,1 0 210,-1 0-126,1 1 0,-1-1 126,1 0-210,-1 0 246,1 0-255,-1 0 255,1 1-246,-1-1 210,1 0-126,-1 0 0,1 0 126,0 0-210,-1 0 245,1 0-245,-1 0 210,1 0-126,0 0 0,-1 0 126,1 0-210,-1 0 246,1 0-255,0 0 255,0 0-243,25 0 147,21-4 286,0-1-1387,-1-1 2959,0-1-3966,16-5 3555,1 1-2282,826-161 1217,-875 169 1299,979-221-10932,-167 35 30377,457-80-50445,-196 41 57548,264-43-50738,23 28 38353,125 15-21870,-1474 225-1847,218-31 29621,3 5-51537,34 3 55647,-259 25-39323,-6-1 17653,1 1-7079,-1 0 6532,0 1-6275,1 0 3548,-1 0-1132,10 1 259,-24-1-162,0 0 223,0 0-317,1 0 368,-1 0-317,0 0 223,0 1-157,0-1 95,0 0 0,0 0-91,0 0 126,0 1-119,0-1 120,0 0-136,0 1 136,0-1-120,0 0 119,0 1-126,0-1 91,-1 0 0,1 1-91,0-1 126,0 1-119,-1-1 119,1 1-126,-1-1 91,1 1 0,-1-1-90,0 1 117,0 0-82,0 0 28,0 0 19,0-1-56,-1 1 79,1 0-92,0 0 112,-1 0-135,0-1 136,1 1-120,-1 0 120,0-1-136,0 1 136,0 0-120,0 0 120,-1 0-136,-7 4 145,-1 0-191,0 0 363,-1-1-602,-3 2 654,9-4-342,-77 29-158,-3-2 192,-14 2 981,-185 48-2533,244-68 981,-607 153 7302,54-15-22481,-1151 290 40877,456-120-58115,1219-301 74133,-1500 376-88384,-413 123 82906,1741-452-35091,-65 18-32419,-20 15 55757,265-76-12536,54-17-45610,13-3 64973,20-4-47065,71-14 21887,-1-2-6437,45-12 708,181-52 233,-175 44 47,914-208-397,22 25 1820,-324 67-5742,578-114 9110,18 25-3577,349-28-13733,-949 168 31760,224-6-35580,-959 107 20296,331-28 10183,-273 26-44808,-1 1 62278,2 2-48756,39 2 19109,-102 0 893,0 0-4543,0 0 1349,0 0 986,-1 1-1226,11 2 594,-23-4-99,0 0-41,-1 1 44,1-1-87,-1 1 169,1-1-211,-1 1 183,0 0-135,1-1 121,-1 1-126,0 0 91,0 0 0,0 0-91,0 0 126,0 0-119,0 0 119,-1 0-126,1 0 91,-1 0 0,0 0-91,1 0 126,-1 1-119,0-1 120,0 0-136,-1 0 136,1 1-120,0-1 119,-1 0-126,0 1 91,1-1 0,-1 0-91,0 1 126,-1-1-119,1 0 119,0 1-126,-1-1 91,0 1-2,-3 3-65,1 0-10,-2-1 273,1 1-581,-1-1 686,-1 0-526,0 0 305,0 0-209,0 0 220,-1 0-246,-5 1 245,-17 8-123,-1 0-448,-5 0 1736,33-12-2994,-96 33 2808,-3-2-2154,-88 20 4754,-229 46-9351,296-70 4297,-655 152 21711,-866 190-63681,1001-239 97822,-522 110-91167,19 17 25683,992-221 68587,-955 233-124222,1054-257 104347,12-3-39294,1 0-15942,1 2 35447,-8 3-28336,47-14 14194,0-1-4313,0 0 15,0 1 1112,-1-1-1026,1 1 631,0-1-303,0 1 150,0-1-122,1 1 136,-1-1-136,0 1 120,0 0-120,1-1 136,-1 1-136,0 0 122,1-1-137,0 0 199,0 0-266,1 1 271,-1-1-182,0 0 37,0 0 81,0 0-115,0 1 74,1-1 0,-1 0-75,0 0 125,0 0-125,0 0 75,1 0 0,-1 1-75,0-1 125,1 0-125,-1 0 75,0 0 0,1 0-75,-1 0 126,0 0-135,1 0 120,-1 0-120,0 0 135,1 0-126,-1 1 75,0-1 0,1 0-75,-1 0 125,1 0-125,-1 0 75,1 0 1,5 0-87,-1 0 186,1 0-302,0 0 405,0 0-419,0-1 295,4 0-90,128-17-155,-3-3 726,32-9-2033,-38 7 3363,890-168-2826,143-24 334,1839-238-2078,-2955 447 33887,8-1-151103,1 1 375731,15 0-592797,-69 6 617576,1 0-422972,-1-1 178064,0 1-33112,0 0-7772,0 0 6879,0 0-1926,0 0 186,0 0-1,0 0 75,0 0-125,1 0 125,-1 0-75,0 0 0,0 0 75,0 0-125,0 1 126,0-1-85,0 0 45,0 0-45,0 0 85,0 1-126,0-1 125,0 0-75,0 1 0,0-1 76,-1 1-125,0-1 91,0 1 75,0 0-306,-1-1 411,1 1-292,0-1 81,-1 1 57,1-1-111,-1 1 126,0-1-91,1 1 0,-1-1 91,0 1-126,1-1 119,-1 0-119,0 1 126,0-1-91,0 0 0,0 1 82,-52 19 410,-106 28-1511,-57 11-8093,-175 36 63112,-92 23-191590,188-34 349667,-81 36-428909,-260 108 369557,624-224-232618,-161 65 125375,139-55-87075,2 1 80496,2 1-66200,-25 17 41842,48-29-20722,1 0 8410,0 0-2926,1 1 1069,0-1-606,1 1 425,0 0-248,0 0 104,1 0 0,2-3-98,1-1 200,-1 1-257,1-1 202,-1 1-51,1-1-80,0 1 93,1-1-6,-1 1-80,0-1 81,1 1 1,0-1-91,0 1 126,0-1-119,0 1 119,0-1-126,0 0 91,1 1-1,-1-1-81,1 0 81,0 0 1,0 1-91,0-1 126,0 0-119,0 0 119,0 0-126,1 0 91,-1 0-1,1 0-81,0 0 80,8 2 10,1-1-127,-1 1 210,1-1-245,0 0 245,0 0-210,0-1 127,1 0-10,-1 0-80,1 0 81,11 0 0,25-1-84,0-1 106,8-2-90,-37 2 96,121-6-131,89-13 279,137-21-944,-233 25 2677,544-69-9071,52-23 40670,-351 43-142824,-639 129 344092,-214 41-591168,-656 151 754461,1017-229-707598,-541 134 412473,515-125 34253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7:32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958 719 856,'-11'-6'4922,"-3"-4"-39706,13 8 136333,0 1-251887,0-1 247567,1 1-67807,-1-1-132407,1 1 182435,-1-1-108101,1 1 32901,-1-1-4378,1 0 256,0 1-256,0-1 256,0 0-725,4-40 5372,-1 13-23821,-4 8 60207,0 0-90674,-1 1 76331,-2-1-18544,-2-11-32950,-2 4 49437,-1 1-57942,-1 1 85044,-2 0-109822,0 0 99496,-3-2-60363,4 11 26926,0-1-19996,-1 2 32643,0 0-44057,-2 0 39858,0 1-23778,0 1 9003,-2 0-1961,1 1 189,-2 0 0,0 2-9,0 0 36,-1 1-84,0 1 126,-6-2-306,-1 1 1676,0 1-6293,0 1 14354,-1 1-21149,0 1 20803,0 2-13669,0 0 5785,-5 2-1539,10 3 1272,0 0-4295,1 2 9142,0 0-12149,0 1 10483,0 1-5815,0 1 1920,0 1-256,1 1-90,0 0 119,1 2-126,0 0 91,1 1-1,0 0-81,0 2 81,-5 5-29,13-8 177,0-1-939,1 1 2353,0 0-3576,1 1 3561,0 0-2351,1 0 996,0 0-246,1 1 27,-2 5-27,-1 5 326,1 0-1635,1 1 4583,1 0-8013,-1 15 9009,6-27-5790,0 0-665,1 0 7806,0 0-12419,1-1 12040,0 1-7658,1-1 3022,0 1-536,1-1-171,0 0 256,0 0-256,1-1 256,5 8-340,1 0 1046,0-1-3550,1 0 8246,1-1-12670,0 0 13034,1-1-8890,3 1 3675,7 5 161,0-2-3459,1 0 6883,1-2-8493,24 11 6757,-2-5-3369,1-3 961,1-1-120,30 5 0,-24-6 0,-7-4 0,-18-5 0,-1 1 0,20 10 0,-8-1 0,39 11 0,-74-26-13,2-2-199,-10-12-6999,0 6 67855,0 1-269451,4-2 639177</inkml:trace>
  <inkml:trace contextRef="#ctx0" brushRef="#br0">955 614 880,'-5'1'1853,"-10"1"-11771,15-2 22672,0-1 20020,-1 1-175321,1 0 378061,0 0-454208,0 0 338704,-1 0-156508,1 0 41222,0-1-4668,0 1-120,-1 0 135,1 0-126,0-1 75,0 1 0,0 0-75,-1 0 126,1-1-135,0 1 120,0 0-120,0 0 135,0-1-126,0 1 75,0 0 0,0-1-75,0 1 126,0 0-135,-1 0 120,1-1-120,0 1 136,0 0-136,1-1 120,-1 1-120,0 0 135,0-1-126,0 1 75,0 0 0,0 0-75,0-1 126,0 1-135,0 0 120,1-1-120,-1 1 136,0 0-136,0 0 120,0-1-120,0 1 135,1 0-126,-1 0 75,0 0 0,0-1-75,1 1 126,-1 0-253,6-8 3521,-6 7-25372,1 1 93876,-1-1-210163,1 0 307061,-1 0-301419,1 0 198135,-1 1-83924,0-1 20704,1 0-2210,-1 0 0,0 0-81,0 0 81,1 0 0,-1 0-81,0 0 81,0 0 0,0 0-81,0 0 80,0 0 10,-1 0-292,2-9 2899,0 0-15817,1 0 47818,0 0-88433,3-9 103863,3-16-69296,-2 9-8211,1 0 101559,0 0-173330,8-14 186700,3-4-136605,-7 13 57207,2 1 10962,1 1-46242,2 0 47613,16-24-30165,-25 43 13936,0 1-9811,1-1 15764,1 1-22419,0 1 21720,0-1-13977,0 2 5729,1-1-1332,0 1 117,1 1 0,-1 0 35,8-3-236,-7 4 1382,0 0-4701,1 1 9707,-1 1-12879,1 0 11228,0 0-6334,0 1 2117,0 1-225,0 0-215,0 0 256,0 1-256,3 1 215,-5 1 87,0-1-1013,-1 1 2469,1 1-3491,-1 0 3182,1 0-1886,-1 1 675,0 0-68,0 1-112,-1 0 126,1 0-85,-1 1 45,0 0-45,2 3 71,3 2-4,-1 1-345,-1 1 971,0 0-1468,-1 0 1391,0 1-824,-1 0 257,-1 1 26,2 3-120,6 16 263,-3-10-768,-1 1 1805,-2 1-2789,2 9 2606,-7-13-742,-2 0-2791,-1 0 7832,0 0-12497,-2 0 13320,-1 11-9593,1 1 5470,-1-22-6023,0-1 12291,0 0-19909,-1 1 22518,-1-1-17883,0 0 9875,-1 0-3636,0 0 807,0-1-82,-1 1 0,-1-1 0,-3 6-69,2-8 552,0 1-1932,-1-1 3864,1 0-4830,-2-1 3865,1 0-1941,-1 0 588,0-1-153,0 0 126,-2 0-126,-17 9 84,-1-1-36,-17 5 9,-109 46-1,-12-5 0,128-46 0,1 0 0,0-1 0,-4-1 0,23-5-187,16-5 1580,0-1-5908,0 0 12824,0 0-17794,0 0 16352,0 0-9940,0 0 3848,0-1-859,-1 1 84,1-1 0,-3 0 103,6-1-4285,0-4 30872,0 5-107443,1-1 224232,14-2-295171,-5-1 215840</inkml:trace>
  <inkml:trace contextRef="#ctx0" brushRef="#br0">2816 1749 112,'0'0'1111,"0"0"-8796,0 0 30431,-13 9-50573,15-12-12021,-1-1 287843,1 0-783501,-1 1 1216901,1-1-1230594,-1 0 825373,0 0-355446,-1 0 89124,1 0-9724,-1 0-256,0 0 256,0 0-256,0 0 256,0-3-1077,0 2 7093,0-20-24910,0 0 49875,-2 0-59173,0 1 37808,-2-1-4186,-6-22-13814,1 23 17357,0 1-29957,-1 0 60680,-6-7-89165,6 13 92035,-1 1-75455,-1 0 62447,0 1-56249,-1 1 43581,-1-1-23669,-2 0 7916,-2 1-562,0 1-3420,0 1 7933,-2 1-11474,1 1 11073,-1 0-7145,-1 1 2974,-4 0-762,-29-14 687,42 19-2998,1 0 8254,-1 0-14910,0 1 18723,0 1-16589,0 0 10230,-1 1-4198,1 0 1045,0 1-155,-1 0 85,1 1-126,0 0 125,-9 3-85,0 1 96,0 0-334,1 1 891,0 1-1497,1 1 1643,0 1-1174,0 0 491,-1 3-54,8-6 24,1 1-386,1 0 980,0 0-1404,0 1 1306,0 1-790,1 0 261,0 0 26,1 1-76,0 0 0,0 0 81,1 0-81,1 1 0,-1 1 81,0 2-86,2-1 47,-1 0-113,1 0 378,1 0-679,0 1 721,1-1-462,1 1 174,0 0-78,1 0 134,0 0-200,1 0 200,1 10-134,4-4 73,0 1-135,1-1 331,1 0-477,1-1 412,1 1-215,0-1 63,-1-7-8,0 0 0,1 0 0,0-1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26259,5 9-37871,5 4-90774,2-2 445274</inkml:trace>
  <inkml:trace contextRef="#ctx0" brushRef="#br0">2854 1770 432,'0'-1'342,"0"0"-2737,0 0 9585,0-1-19188,0 1 24023,0 0-19269,-1-1 9666,1 1-2737,0 0 261,-1 0 80,1 0 10,0-1-126,-1 1 200,0 0-200,1 0 126,-1 0-10,0 0-80,1 0 81,-1 0 0,0 0-81,0 0 80,0 0 10,0 0-468,0 0 3366,1-1-13217,-1 1 31326,0-1-48057,1 0 49219,-1 1-33610,1-1 14758,0 0-3810,-1 0 513,1 1-126,0-1 126,0 0-84,0 0 36,0 1-9,0-1 0,1-1-420,3-26 6160,11-25-31708,14-25 80978,-17 46-108760,-4 12 61076,2 1 18464,0 0-27937,0 0-30156,2 1 62396,5-5-40708,-9 12 14751,1 1-15409,0 1 31701,1-1-42540,1 2 37085,-1-1-21117,1 2 7518,1-1-1465,0 1 38,0 1-38,2 1 1061,-1 1-4285,1 1 9797,0 0-14433,1 1 14203,-1 0-9310,3 1 3776,4-2 74,-5 1-3722,-1 1 8756,1 0-13491,-1 1 14646,1 1-11432,0 0 6394,0 1-2463,-1 1 553,1 0 31,-1 1-126,0 1 119,0 1-119,0 0 126,11 5-104,-11-3 110,0 1-323,0 0 788,-1 1-1199,7 6 1190,-14-10-763,0 1 182,-1 0 350,0 0-677,0 1 654,-1 0-340,1 0-3,-2 0 193,1 0-249,2 6 249,0 3-162,0 1-245,-1 0 1209,-1 0-2400,-1 0 2898,0 0-2267,-2 1 1167,0 0-429,0-1 172,-2 1-120,0 0 120,-1 0-136,-1-1 136,-3 12-157,-32 130 1183,35-153-8064,1 1 29732,-1-1-66831,0 0 98226,-1 0-97070,1 0 64282,-1 0-27459,-1-1 6824,1 1-676,-1-1-80,0 1-10,0-1 126,0 0-200,-1-1 200,1 1-126,-1-1 10,0 0 80,-1 0-81,-2 1-11,-13 7 223,-1 0-822,-1-1 2136,0-1-3741,-5 0 4319,-2 1-2973,-14 5 164,0-3 2828,-4-1-4671,-254 53 4639,167-39-3211,128-24 1591,-21 1-556,25-3 126,14-14-6275,-6-11 38229,-5 14-67380,0 4-82914</inkml:trace>
  <inkml:trace contextRef="#ctx0" brushRef="#br0">3528 321 340,'-16'-3'7931,"15"1"-70905,0 1 281724,0-1-652932,0 0 972762,0 0-966125,0 0 639651,1 0-272208,-1 0 67503,1 1-7331,-1-1-126,1 0 85,0-2-519,0-3 4519,0 0-18813,0 0 45766,1-1-71497,2-5 73677,1-21-45147,-5 29-3753,-1-1 61150,1 1-111687,-1 0 131102,-1-1-108004,1 1 62038,-1 0-23732,0 1 5397,0-1-462,0 0-136,0 1 136,-1 0-120,0 0 119,0 0-126,0 0 91,-5-3-279,-15-16 2967,21 20-15021,0-1 44450,0 1-86031,0 0 114057,-1 0-104915,1 0 66114,-1 0-27332,0 0 6708,-3-1-825,-7-3 851,9 5-3822,1 0 9995,-1 0-17242,1 0 20683,-1 0-17524,0 1 10345,-1-1-4059,-13-1 1187,10 1-1505,0 0 4145,0 1-7748,1 0 9889,-1 0-8791,0 1 5380,0 0-2168,0 1 504,-13 1 70,1 2-468,1 0 1008,-1 1-1387,1 2 1269,-1 0-792,2 1 372,-3 1-195,18-6 183,0-2-274,0 1 440,1 0-542,-1 0 444,1 0-232,-1 0 103,1 1-91,0-1 76,0 1 11,0 0-126,1 0 200,-1 0-200,1 0 126,-1 0-10,0 3-85,2-4 128,0 0-196,0 1 395,1-1-661,-1 1 770,1-1-613,0 0 316,0 1-51,0-1-119,0 1 200,0-1-200,0 1 125,1-1 0,-1 1-126,1-1 210,0 2-252,1 2 341,1-1-727,0 1 1647,0-1-2767,1 0 3158,1 2-2419,-2-2 1441,1 0-1455,-1 0 2545,0 0-3501,0 1 3229,0 0-1988,-1 0 835,0 0-308,19 41 329,-9-23-900,-6-12 1742,1 0-1441,0 0-1077,0-1 4088,1 0-4744,1-1 2984,0 0-1053,0 0 184,1-1-10,1 0 0,-1 0 0,1-1 0,1-1 0,0 0-153,11 5 1404,0-1-5723,1-2 13599,0 0-20754,22 4 20904,14 5-12742,60 25 602,-112-40 10533,1-1-17016,-1 0 16977,0 0-12097,1 0 6396,-1-1-2532,5 0 702,-12-1 20,-1 0-528,0 0 1126,0-10-2850,0-10 7880,-6 8-6609,1-1-26971,2 10 94381</inkml:trace>
  <inkml:trace contextRef="#ctx0" brushRef="#br0">3584 297 800,'-6'3'1373,"-16"4"-8408,21-7 13960,1 0 26248,-1 0-156674,1 0 320488,-1 0-377132,0 0 278200,1-1-127763,-1 1 33584,1 0-3876,-1 0 0,1-1 0,-1 1 0,1 0 0,-1-1 0,1 1 0,-1 0 0,1-1 0,0 1 0,-1-1 0,1 1 0,0-1 0,-1 1 0,1-1 0,0 1 0,0-1 0,-1 1 0,1-1 0,0 1 0,0-1 0,0 0 0,0 1 0,0-1 0,-1 1 0,1-1 0,0 0 0,0 1 0,1-1 0,-1 1 0,0-1 0,0 1 0,0-1-73,0-13 2099,0 8-14784,-1-1 51468,2 1-107310,-1-1 144858,1 1-130284,0-1 77724,0 1-29553,1-2 5580,7-15 6874,10-31-26768,-16 45 50882,1 0-47338,0 0-5067,0 1 72875,1-1-98896,0 1 72510,1 0-31845,5-6 7478,-4 6 2623,1 1-12798,-1 0 27351,1 0-37213,1 1 33354,-1 0-19647,1 0 7307,0 1-1548,0 0 141,5-1-141,-6 4 1213,1 0-4628,-1 0 10276,0 1-14630,1 0 13846,-1 1-8708,1 0 3508,-1 0-821,8 2 0,8 1 867,1 2-3875,8 2 9800,-28-6-14852,1 1 12226,-1-1-1189,0 1-9437,0-1 11672,0 2-7306,1-1 2732,-2 0-711,1 1 285,0 0-255,-1 0 256,1 0-256,-1 1 256,0 0-256,0 0 256,0 0-256,-1 0 256,3 3-294,-4-3 586,0 0-1527,0 0 3103,0 0-4335,0 0 4112,-1 0-2622,0 0 1105,0 1-339,0-1 153,0 0-125,-1 1 75,0-1 0,0 0-75,0 1 125,0-1-125,0 0 75,-1 1 0,0-1-75,0 0 125,0 1-126,-1-1 85,1 0-45,-1 0 45,0 0-85,-1 1 99,-24 42 745,-19 26-6567,33-56 25147,-1 1-57628,-1-2 86580,0 0-88346,-1 0 61523,-7 4-28677,-33 23 9098,-2-3-4067,-3-1 5736,49-34-8043,10-6 10585,7-5-15250,8-2 14043,6-6 29578,-13 5-172895</inkml:trace>
  <inkml:trace contextRef="#ctx0" brushRef="#br1">197 184 640,'0'0'74,"0"0"-592,0 0 2072,0 0-4144,0 0 5179,0 0-4135,0 0 2036,0 0-508,1 0-52,-1 0 126,0 0-84,0 0 36,0 0-9,0 0 0,0 0 9,0 0-36,0 0 84,0 0-126,0 0 126,0 0-84,1 0 36,-1 0-10,0 0 10,0 0-36,0 1 84,0-1-126,0 0 126,0 0-84,0 0 36,0 0-9,0 0 0,0 0 9,0 0-36,0 0 84,0 0-126,0 1 126,0-1-84,0 0 36,0 0-9,0 0 0,0 0 9,0 0-36,0 0 84,0 0-126,0 0 126,0 0-84,0 1 36,0-1-10,0 0 10,0 0-36,0 0 84,0 0-126,0 0 126,0 0-84,0 0 36,0 0-9,0 0 0,-1 0 9,1 1-36,0-1 84,0 0-126,0 0 126,0 0-84,0 0 36,0 0-83,0 0 642,0 0-2464,0 0 5516,-1 0-7924,1 0 7575,0 0-4825,0 0 2000,0 0-550,0 0 176,0 0-135,0 0 120,-1 0-120,1 0 136,0 0-136,0 0 120,0 0-120,0 0 135,0 0-126,0 0 75,-1 0 0,1 0-75,0 0 126,0 0-135,0 0 120,0 0-120,0 0 135,0 0-126,0 0 75,-1 0 0,1 0-75,0 0 126,0 0-135,0 0 120,0 0-120,0-1 136,0 1-136,0 0 120,0 0-120,0 0 135,0 0-126,-1 0 75,1 0 0,0 0-75,0-1 126,0 1-135,0 0 120,0 0-120,0 0 135,0 0-126,0 0 75,0 0 0,0 0-75,0-1 126,0 1-135,0 0 120,0 0-120,0 0 136,0 0-136,0 0 120,0 0-120,0-1 135,1 1-126,-1 0 75,0 0 0,0 0-75,0 0 126,0 0-135,0 0 71,0 0 660,0 0-4325,0 0 13364,0 0-24712,0 0 29255,13 9-20261,-11-5-9327,-1 1 78932,0-1-193495,-1 1 294832,1-1-298989,-1 0 202192,1 1-87943,-2-1 22346,1 1-2543,0-1 0,-1 1 35,0-1-84,-1 5 28,-1 20 1047,0 0-5898,0 0 17351,-2 0-32154,-1 0 39737,-2-1-33265,0 0 18615,-7 11-6911,12-31 3546,0 0-7940,1 0 16105,0 0-21013,0 1 17915,0 1-9947,2-10 3775,0 0-2083,0 0 3113,0 0-4156,0 0 3754,0 0-2253,0 0 813,0 0 41,2-1-524,0 0 867,-1 0-1131,1 0 1322,-1 0-1318,0 0 1005,1 0-542,-1 0 200,0-1-59,1 1 45,-1 0-85,0-1 126,0 1-125,0-1 75,0 0-10,7-8 8,4-2-224,0-1 879,0-1-2053,-1 0 3291,-1 0-3681,-1-1 2836,0 0-1467,1-4 522,16-35-837,7-28 5163,-21 51-18710,3-9 42010,5-18-62812,-18 50 64033,-5 18-42972,-1 4 14773,-6 24 4525,2 0-11864,1 1 14383,2 11-17819,-8 39 21365,4-31-24189,2 0 28813,2 59-33630,7-99 32546,0-18-25943,1-11 20871,5-24-19256,2 0 16685,1 1-12205,2 0 9398,1 1-8680,1 1 6959,13-19-3616,-1 3 371,-1 0 2778,17-50-6596,-42 93 9218,2-5-7680,-2 8 2789,0 7 774,-1 26-369,-1 0-1300,-1-1 478,-1 1 2415,-2-1-4099,-1 0 3244,-1 0-1419,-4 7 239,-3 0 275,2 1-1000,2 1 2529,-4 34-4343,12-64 5294,1-6-5304,0 0 5335,1 0-5393,-1 0 4521,1 0-2752,-1 0 1162,1 0-335,0 1 39,0-1 72,0 0-125,1 0 125,-1 0-75,1 1-12,0-4 193,-1 0-624,0-29 1640,11-8-5038,3 0 15607,1 1-36106,12-20 57226,26-51-62730,-47 93 51176,10-23-38811,-1-1 35612,-1-5-34538,-11 36 27216,0 8-15670,2 18 6447,2 28-2065,0 93 646,-6 33-1241,-1-104 7187,-8-27-21105,8-41 36487,0-1-40869,0-1 30087,0-1-13122,0 1 1104,1 0 2827,-1 0-2178,0 0 830,-1 0-146,1 0-68,0 0 130,0 0-136,0 0 120,-1 0-119,1 0 126,0 0-91,-1 0 0,1 0 70,-3-11 11,18-63-939,23-64 6682,-12 41-25760,-21 76 60591,-4 18-93002,-1-1 96460,1 1-68379,0 0 32937,0 0-10618,1 0 2298,1-2-396,-1-1 79,-2 8 213,0 1-960,0-1 2134,0 1-3074,0-1 3019,0 1-2049,0-1 994,0 1-426,0-1 270,1 0-255,-1 1 255,0-1-246,1 1 210,0 0-127,2 13 44,-3 15-183,1 7 781,-3 0-1509,-1 10 1437,-2 3-94,3 0-2142,2 15 4764,0-26-6554,3 11 5070,-3-49 231,2 0-5504,-1 0 6471,-1-1-3491,5-18 261,-3 7 429,0-1 2413,1 1-8459,0-1 14606,0 1-15977,2 0 11405,0-2-5041,-2 6 742,9-23 1636,-3 4-3385,2 1 3983,0 0-2585,2 0 275,14-21 1075,-20 33-1242,5-3 1551,-12 16-2814,0 0 4150,0 0-3976,0 0 2099,0 0-117,0 24-633,-3 261 639,6-220-1936,16-84 7242,3-38-17592,-2-2 29603,1-13-37376,9-28 36461,-13 46-24694,-2-2 4905,0-14 12333,-15 70-18168,5-26 16910,-2-1-17566,1-18 19002,-4 45-15194,0 0 7876,1 1-3177,0 0 2342,-1 0-2587,1-1 2165,-1 1-1257,1 0 493,-1 0-118,1 0 13,-1 0 0,0 0 0,1 0-1,-1 0 9,0 0-36,0 0 84,1 0-126,-1 0 126,0 0-84,0 0 36,0 0-9,-1 1 2,3 24 94,-3 57-567,-2 0 1031,-7 15 232,-5 84-2591,12-164-555,-3 33 14046,6-51-30715,0 0 38373,0 0-34203,0 0 24368,0 0-14571,0 0 7023,0 0-2336,0 0 258,0 0 205,8-24 11,8-8-1122,-3-1 4976,0 0-12598,-2-1 20179,-2-1-21247,-1 0 14735,2-24-6410,-2 2 1011,-4 26 2484,1 1-6915,1-1 11670,3-2-13083,-5 20 9138,-3 9-1788,0 1-5149,0-1 8603,0 0-7822,0 1 4754,1-1-2016,0 1 603,-1-1-94,1 1-69,1 0 126,-1 0-126,0 0 85,2-1-50,-2 2 94,-1 1-297,0-1 658,1 1-980,-1-1 994,0 0-680,0 0 301,1 1-78,-1-1 9,-1 0 0,1 0 0,0 0 0,0 0 0,-1 0 0,1-2-9,-1 4 93,5-7-387,-3 3 757,2 13-329,2 13-1646,-1 1 3670,-2-1-2629,2 18-1776,-3 33 5972,-4 0-7831,-2 0 9107,-11 54-10804,8-80 11280,3 0-10656,1 7 11363,3-53-12547,0 0 9739,0 0-2212,0 0-4589,0 1 6122,0-1-3794,0 0 1380,0 0-361,0 0 151,0 0-120,0 0 120,0 0-136,1 0 136,-1 0-120,0 0 120,1 0-136,-1 0 136,1-1-120,-1 1 120,1 0-136,0 0 136,-1 0-120,1 0 104,0-1 4,0 0-409,0 0 1120,-1 0-1700,1-1 1656,0 1-1054,-1 0 400,1 0-20,0-1-115,-1 1 126,1 0-84,0-1 36,-1 1-9,1-1 1,-1 1-1,1-1 9,-1 1-36,1-1 84,-1 1-126,1-1 126,-1 1-84,1-1 36,-1 0-20,6-7 80,-1 0-235,0-1 356,-1 1-238,2-4-62,2-12 18,-2-1 1476,0-1-5510,-1 1 10838,0-20-13107,7-33 8808,12-64 1202,-14 69-12188,19-67 17682,25-25-15750,-52 164 14360,0 9-21469,-1 24 31683,0-7-33817,2 32 26473,-2 0-16881,-3 0 10623,-9 52-8298,9-95 8480,-11 121-9975,5 58 7567,8-193 11699,0 0-53009,0 0 93339,0 0-99213,0 0 68265,2-3-30244,1-1 8586,-1 1-2753,0 0 2918,-1-1-3213,1 0 2351,-1 1-1086,1-1 323,-1 0-130,0 0 126,0-2-121,2-5 20,77-267-323,-27 106 6501,-28 95-31466,-14 50 78844,-11 27-121036,0 0 120908,0 0-80713,0 0 38008,0 0-15643,0 0 7465,0 0-3301,0 0 937,0 0-234,0 0 210,0 1-245,0-1 245,0 0-210,0 0 126,0 0 0,0 0-126,0 0 210,0 0-245,1 0 245,-1 0-210,0 0 126,0 0 0,0 0-126,0 0 210,0 0-245,0 0 245,0 0-210,0 0 126,0 0 0,0 0-126,0 0 210,0 0-245,0 0 245,0 0-210,1 0 126,-1 0 0,0 0-126,0 0 210,0 0-245,0 0 245,0 0-210,0 0 126,0 0 0,0 0-125,0 0 200,0 0-200,0-1 125,0 1 0,0 0-126,0 0 210,0 0-245,0 0 245,0 0-210,0 0 126,0 0 0,0 0-126,1 0 210,-1 0-245,0 0 245,-2 18-224,-3 49 365,2 27-1522,2-31 5399,-8 47-13531,4-61 25687,1 0-38538,3 2 45473,4-49-41973,-9-4 34620,5 3-30725,-1-1 6876,1 0 75017,0 0-187815,-1 0 236444,1 0-180009,0 0 84057,0-1-22320,-1 1 2573,1 0 81,0 0-81,0-1 0,-1 1 81,1-1-81,0 1 0,0-1 81,0 0-81,0 1-1,0-1 91,0 0-126,0 0 119,0 0-119,0 0 126,0 0-91,0 0 1,0 0 471,-6-8-5135</inkml:trace>
  <inkml:trace contextRef="#ctx0" brushRef="#br1">3223 97 568,'11'2'3869,"-11"-2"-34679,1 0 138148,0 0-321020,0 0 479543,-1 0-477563,1 0 317080,0 0-135392,0 0 33811,-1 0-3853,1 0 85,0 0-45,-1 0 45,1-1-85,0 1 126,-1 0-126,1 0 85,0-1-45,-1 1 45,1 0-85,0-1 126,-1 1-125,1-1 75,-1 1-142,30-11 3801,-29 10-28458,-1 1 106042,1 0-238532,0-1 350188,-1 1-345496,1 0 228318,-1 0-97262,1 0 24152,0 0-2561,-1 0-126,1 0 85,-1 0-45,1 0 45,0 0-85,-1 0 126,1 0-125,-1 0 75,1 0 0,0 0-75,-1 0 125,1 1-126,-1-1 85,1 0-45,-1 1 45,1-1-85,0 0 126,-1 1-126,1-1 85,-1 0-45,0 1 45,1-1-85,-1 1 126,1-1-125,-1 1 75,0-1 0,1 1-75,-1-1 125,0 1-126,0-1 85,1 1-45,-1 0 45,0-1-85,0 1 126,0-1-126,1 1 31,4 41 1747,-4 13-12560,1-31 41934,-2 0-79466,0-1 87934,-2 1-48314,-4 20-5183,4-32 30208,1 0-29482,0 1 27696,1-1-29007,1 7 24009,-1 1-12728,5-23 2005,1-6 5304,25-69-8574,13-56 6610,-34 110-2165,-9 21 627,1 0-1490,-1 0 52,1-1 3207,-1 1-4101,0 0 2341,0-1-641,-1 1 59,1-1 10,0 0-33,0-7 41,2 16 217,4 21-1289,-3 9 3367,-2 1-5185,-1 0 4756,-2 0-2065,-1 0-524,-2 4 1251,2-26-438,2 0-1126,0 0 2986,2 13-4232,0 13 4086,-2-36-3462,1 0 4241,-1 0-6573,1 0 8194,0 1-7150,1-1 4176,-1 0-1474,1 0 142,0 1 186,1-7 32,-1 1-1005,0-1 2945,0 0-4947,1 0 5381,-1-1-3855,0 1 1762,-1 0-459,1-1 19,0 1 84,0-2-181,26-36 253,-15 19 967,-2-1-6343,0 0 16097,5-20-23448,7-14 20104,7-18-5768,-30 73-11980,0 1 24511,0 0-26953,0 1 20442,0-1-10895,0 0 3866,0 0-815,0 0 164,0 0-186,1 0 199,-1 0-126,0 0 10,0 0 80,0 0-81,0 0 0,0 0 81,0 0-81,0 0 0,0 0 81,1 0-81,-1 0 0,0 0 81,0 0-81,0 0 0,0 0 81,0 0-81,0 0 0,0 0 81,0 0-81,1 0 0,-1 0 81,0 0-81,0 0 0,0 0 81,0 0-81,0 0 0,0 0 81,0 0-81,0 0 0,0 0 81,0 0-81,1-1 0,-1 1 81,0 0-82,1 5-16,1 6 271,-1 0-906,-1-1 2009,0 1-3017,0-1 3066,-1 1-2071,0 1 854,0-6-107,-4 64-31,2 8-1121,3-77 5542,16-47-13675,-8 27 19938,83-213-15906,-86 217 3047,-2 8 2392,5 21 12591,-4-2-36900,0-1 46199,-1 1-33588,-1-1 14298,1 7-2636,2 9-519,-4-19 282,-1-7-71,0 0 832,0 0-1891,1 0 2064,-1 1-1227,0-1 326,0 0 35,1 0-44,-1 0 8,1 0 0,-1 0 0,1 0 1,-1 1-9,1-1 36,0 0-84,0 0 127,-1 0-138,0-1 147,0 0-215,1-4 274,0 1-69,0 0-518,0 0 1126,0 0-1240,1 0 831,-1 0-317,1 0 1,1-1 114,6-15-116,31-99 100,-37 116-274,-1-1 1128,0 1-3230,1-1 6056,0 1-7480,-1 0 6059,1 0-3124,0 0 952,0 0-145,1 0 0,-1 1 35,0 0-84,2-1 262,-27 24-13279,13-16 110823,1-1-428539</inkml:trace>
  <inkml:trace contextRef="#ctx0" brushRef="#br1">2250 1331 816,'-1'0'255,"1"0"-2040,-1 1 7140,1-1-14280,-1 0 17850,1 1-14280,-1-1 7141,1 1-2049,0-1 291,-1 1-84,1-1 126,-1 1-126,1-1 84,0 1-36,-1-1 9,1 1-1,0-1 0,0 1 0,0 0 0,-1-1 0,1 1 0,0-1 0,0 1 1,0 0-9,0-1 36,0 1-84,0-1 126,0 1-126,0 0 84,0-1-36,0 1 9,1-1-1,-1 1-255,3 31 3822,-1-21-22250,1 42 71792,-1 1-147826,-3-1 208796,-3 9-212328,-12 78 168646,10-88-133005,6-51 137186,0-1-151437,0 0 132246,5-27-81658,8-7 30972,1 0 7638,12-17-41487,-1 1 66494,1-8-65432,-1 0 36834,12-48-3849,-32 90-12709,-3 8 14178,1 0-11902,-2 0 10098,1 1-7091,-1-1 3268,1-3-838,-2 10 196,0 18-296,-4 90 854,-6 11-4486,0-5 17729,7 38-44406,3-151 73187,0 0-79049,0 0 47965,0 0 1716,0 0-34340,0 0 34685,0 0-18364,0 0 5577,0 0-1102,0 0 385,8-26-104,37-105-2512,20-100 19425,-61 211-73607,-2 7 167354,1 1-247364,1 0 245565,0 0-163950,4-10 71567,-4 17-19015,-2 11 1911,-1 1 3238,5 43-7574,-1 0 8945,-3 0-2032,-2 1-11071,-3-1 19789,-5 33-17787,-16 76 12881,19-106-21507,36-118 52592,-6 14-88757,-3-1 90762,-3-1-44370,-2 0-11101,10-54 32116,-19 52-25679,-8 54 25526,0 1-40152,0 1 49804,4 77-40058,-2-52 17981,-1-1 3419,-1 1-18765,-2 15 25008,-13 150-17773,11-148-6840,4-27 52849,4-24-112771,1-8 152383,0 1-133008,1-1 58218,1 1 21684,1 0-58910,7-9 50004,4-12-26813,-18 34 19630,22-41-36890,1 0 68760,17-20-96037,-41 63 98353,0 0-66919,0-1 17029,0 1 19922,0 0-26879,1 0 15409,-1 0-4667,0 0 691,0-1-121,0 1 136,0 0-136,0 0 120,1 0-120,-1 0 135,0 0-126,0 0 75,0-1 0,1 1-75,-1 0 126,0 0-135,0 0 120,0 0-120,1 0 136,-1 0-136,0 0 120,0 0-120,0 0 135,1 0-126,-1 0 75,0 0 0,0 0-75,0 0 126,1 0-135,-1 0 120,0 0-120,0 0 136,0 1-136,1-1 120,-1 0-120,0 0 135,0 0-126,0 0 75,0 0 0,1 0-75,-1 1 126,0-1-135,0 0 120,0 0-120,0 0 136,0 0-136,1 1 120,-1-1-120,0 0 135,0 0-126,0 0 75,0 1 0,0-1-75,0 0 126,0 0-135,0 0 120,0 1-120,0-1 136,0 0-136,0 0 121,6 27-72,-2 33-73,-7-8 312,-5 35-2921,2-36 17273,1 35-54800,21-100 110525,-2-8-159335,-1 0 181026,0-1-177183,5-17 156398,10-17-122367,-11 25 86897,67-135-71684,-55 101 82225,-28 63-99438,-1 1 105584,1 0-98191,0 0 78717,1 0-50092,-1 0 22736,0 0-6525,1 0 976,-1 0-53,1 0 36,-1 1-84,2-1 124,-3 2-109,0 0 21,0 0 95,0 0-150,0 0 88,0 0 51,0 0-174,0 0 227,0 1-208,0-1 126,0 0 0,0 0-126,0 0 210,0 0-246,0 0 255,0 0-256,0 0 256,1 0-256,-1 1 256,0-1-256,0 0 256,0 0-256,0 0 256,0 0-256,0 0 256,0 0-256,0 0 256,1 0-256,-1 0 256,0 0-256,0 0 256,0 0-256,0 0 256,0 0-256,0 0 256,1 0-256,-1 0 256,0 0-256,0 0 256,0 0-256,0 0 256,0 0-256,0 0 256,1 0-256,-1 0 256,0 0-256,0 0 256,0 0-256,0 0 256,0 0-255,0 0 246,0 0-210,0 0 126,1-1 0,-1 1-126,0 0 210,0 0-246,0 0 253,1 6-230,2 15 270,-1 0-1062,-1 0 3738,-1 0-7771,0 0 9963,-4 20-8231,-1 37 5807,4-54-9963,-1-1 26090,-1 0-49822,-1 4 65173,2-11-58170,2-13 32691,0 0-5585,0 0-10859,0 0 15341,0 0-12296,-1-1 6899,0 1-2743,1 0 787,-1 0-188,0-1 0,0 1 126,0 0-210,-1-1 245,1 1-265,1-3 402,0 0-939,0 0 2001,0 0-3039,0 0 3129,0 0-2083,1-4 685,1-1 421,0 1-1345,0 0 2152,0 0-2346,1 0 1696,0 0-775,1-1 143,7-11 340,47-89-3056,30-80 21331,-68 140-84079,-11 28 200205,-2-1-308856,0 0 320084,0-1-225152,2-13 106563,-9 31-33520,0 0 7746,0 1-2726,0-1 2150,0 0-1495,0 1 557,0-1 50,0 0-199,0 1 129,0-1 0,1 1-125,-1-1 200,0 0-200,1 1 125,-1-1 0,0 1-125,1-1 200,-1 1-200,0-1 125,1 1 0,-1-1-125,1 1 200,-1 0-200,1-1 122,-1 2 25,1-1-217,-1 0 397,1 1-476,-1-1 409,0 1-269,1-1 173,-1 1-146,0-1 128,0 1-84,1 0 35,-1-1 0,0 1-35,0-1 84,0 1-126,0-1 126,0 1-84,0 0 36,0-1-10,0 1 10,0-1-36,0 1 84,0 0-126,0 0 124,-3 64 538,-4 0-4867,-2 0 17062,-2 0-34039,-10 20 41842,-10 77-28181,29-143-7356,4-18 57088,3-11-104961,191-401 123024,-166 343-75594,-24 60-70019,-2 9 296497,1 16-483738,-1-3 490492,-1-2-323328,0 0 130403,-1 1-22561,0 0-6109,-1-1 4789,-1 1-900,0 0-296,0 0 164,-1-1 52,-1 2-269,-6 28 1822,-1-1-8504,-3 4 22948,-2 7-36268,4-14 29078,-7 32 4112,15-62-40615,1-7 55024,1 0-47165,-1 0 32295,1 0-19193,0 0 8952,-1 0-2388,1 0-159,0 0 444,0 0-297,0 0 246,0 0-210,0 0 126,0 0 0,0 0-126,0 0 210,0 0-246,0 0 255,0 0-256,1 0 256,-1 0-255,0-1 246,1 1-210,-1 1 120,12-24-729,11-62 2099,-11 28 6150,3 12-37091,-12 30 64512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7:3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8 824,'10'-2'10923,"1"0"-60985,0 1 136624,15 0-150189,-18 1 71368,0-1 6808,0 1-21346,1 1 7596,-1-1-891,0 2 97,3 0-482,22 4 3501,1-2-10361,-1-1 15966,1-1-13596,-1-2 6101,17-3-2264,68 2 6510,-51 4-16166,7 0 23120,25 6-23143,-52-3 21039,-8-2-19315,1 3 14356,-1 0-6919,-1 3 1933,2 2-385,-10-1-901,-23-8-2375,-24-10 28473,-11 2-68857,18 3 78937</inkml:trace>
  <inkml:trace contextRef="#ctx0" brushRef="#br0">7791 87 928,'3'-1'871,"-1"0"-4356,1 0 8716,0 0-8725,0 0 4374,0 0-880,0 1-9,0-1 19,0 1-16,0 0 12,0 0-16,0 0 19,0 0-9,0 1-9,0-1 18,0 1-9,0 0-9,1 0-852,22 2 5616,94 4-10997,-66-5-3269,-35 0 44361,0-1-72103,1-2 53093,-1 1-16497,0-2-261,4-2 767,-14 4 1501,-5 1-9945,-4 0 36112,0-1-73250,0 0 86761,-1 1-59997,1-1 22521,0 0-3546,0 0-12,0 1 16,-1-1-20,1 0 16,0 0-12,0 0 16,-1 1-20,1-1 16,0 0-12,0 0 16,-1 0-19,1 0 9,0 0 9,-1 1-19,1-1 16,0 0-12,0 0 16,-1 0-20,1 0 16,0 0-12,-1 0 16,1 0-20,0 0 16,-1 0-12,1 0 16,0 0-20,-1 0 16,1 0-12,0-1 16,0 1-19,-1 0 9,1 0 9,-1 0 413,-3 0-4336,-2 2 15692</inkml:trace>
  <inkml:trace contextRef="#ctx0" brushRef="#br0">5 114 276,'-4'-4'3214,"4"4"-16897,3 2 34679,-1 1-32430,1-2 8381,0 1 8605,0 0-7138,0 0 1576,0-1 16,0 0-12,1 1 16,-1-1-20,3 0-776,55 6 7116,-50-6-26404,-1 0 52879,0 1-62219,0-1 43211,7 4-16954,-9-3 5448,1 0-6403,-1 0 7743,1 0-5199,0-2 1821,0 1-238,0-1-25,3 0-258,39-7 1964,-24 3-6002,1 1 9985,-1 0-9776,1 2 5625,0 2-1761,0 0 243,13 3-407,-7 0 2208,-27-4-5400,-1 0 7621,0 0-6855,0 1 4018,0 0-1434,0 1 249,0-1-20,3 2-9,1-2-688,-7-1-1204,-2 0 8931,3 4 10672</inkml:trace>
  <inkml:trace contextRef="#ctx0" brushRef="#br0">986 106 384,'2'1'479,"0"-1"-2395,0 1 4790,0-1-4790,0 1 2394,0 0-473,0 0-15,0-1 20,0 2-15,0-1 6,0 0-480,0 0 2551,0 1-5570,1-1 6350,-1 0-3955,1 0 1259,-1 0-156,1 0 0,-1 0 0,1-1 0,-1 1 0,3 0-156,10 0 2112,-13-1-9009,1 1 18825,0-1-21989,-1 0 14700,1 0-5262,-1 0 769,1 0 15,0 0-6,-1 0 2,1-1-6,-1 1 15,1-1-20,-1 0 15,1 0-5,-1 0-5,3-1-528,-1 3 3289,11 1-9659,-13-1 16306,-12 0-16023,10-1 12160,0 1-17767,0 3 30435,0 3-36944</inkml:trace>
  <inkml:trace contextRef="#ctx0" brushRef="#br0">1698 111 868,'0'0'162,"0"-1"-810,0 1 1620,0-1-1621,0 1 816,0-1-177,0 1 20,0-1-15,1 1 5,-1-1 5,0 1-15,0 0 20,1-1-15,-1 1 6,0-1-2,0 1 6,1 0-15,-1-1 20,0 1-15,1 0 6,-1-1-2,0 1 6,1 0-15,-1 0 20,1-1-15,-1 1 5,1 0 5,-1 0-15,0 0 20,1-1-15,-1 1 6,1 0-163,21 0 4736,27 12-19940,-44-10 29740,8 0-4402,0 0-37299,1 0 44709,-1-1-20449,0-1 2684,0 0 392,1 0-19,3-2-248,2 0 1984,0 2-6004,0 0 9379,4 1-8734,145 18 9630,-117-15-22859,0-3 44524,1-2-52961,10 0 38572,-58 3-18074,5 1 3577,-6-8 9031,-3 5-4348,0 0-37099,0 0 78064,0 1-69146,0 3 29830</inkml:trace>
  <inkml:trace contextRef="#ctx0" brushRef="#br0">2778 58 156,'25'2'7817,"12"2"-42066,-13 0 90211,-23-4-95584,8 1 50112,1 0-14506,-1 0 10266,1 0-9117,0-2 3105,0 1-248,-1-1 25,2-1-316,7 1 1699,-4 0-4379,-14 1 6579,0 0-5956,0 0 2810,0 0-107,0 0-512,0 0 176,0 0-9,0 0-10,0-1 25,0 1-30,0 0 25,0 0-10,0 0-9,0 0 18,-1 0-9,1 0-9,0 0 18,0 0-9,0 0-10,0 0 25,0 0-30,0 0 25,0 0-10,0 0-9,0-1 18,0 1-9,0 0-9,0 0 18,0 0-9,0 0-10,0 0 25,0 0-30,1 0 25,-1 0-10,0 0-9,0 0 18,0 0-9,0 0 193,-15 2-7816,14-2 41221</inkml:trace>
  <inkml:trace contextRef="#ctx0" brushRef="#br0">3575 181 420,'1'-1'361,"-1"0"-1805,1 0 3610,-1 1-3610,1-1 1805,0 0-361,-1 1 0,1-1 0,0 0 0,-1 1 0,1-1 0,0 1 0,0-1 0,0 1 0,0 0 0,0-1 0,-1 1 0,1 0 0,0-1 0,0 1 0,0 0 0,0 0 0,0 0 0,0 0 0,0 0 0,0 0 0,0 0 0,0 0 0,0 0-361,40 1 5978,-29-1-27626,110 0 67857,68-12-116639,-36 1 160273,-33 3-171036,-23 8 127840,-80 2-60673,-12 0 12571,-7-1 7573,0-1 10208,0 1-71104,-5 3 125702,2-2-123274</inkml:trace>
  <inkml:trace contextRef="#ctx0" brushRef="#br0">5063 56 732,'3'-1'1027,"1"0"-5135,-1 1 10270,0-1-10270,0 1 5135,1 0-1027,-1 0-1,1 0 6,-1 0-15,0 0 20,0 1-15,2 0-1021,10 0 8105,33 0-26103,1 3 44869,-1 2-44620,1 2 23660,-41-7 2109,10 1-19072,-18-2 20605,0 0-11506,0-1 3838,1 1-1231,-1 0 445,0 0-83,0 0 10,0 0 9,0 0-18,1 0 9,-1 0 9,0 0-18,0 0 9,0 0 9,1 0-18,-1 0 9,0 0 9,0 0-18,0 0 9,1 0 9,-1 0-18,0 0 9,0 1 10,0-1-25,0 0 30,0 0-25,1 0 10,-1 0 9,0 0-18,0 0 9,0 0 9,0 1-18,0-1 9,1 0 9,-1 0-18,0 0 9,0 0 9,0 1-18,0-1 9,0 0 9,0 0-18,0 0 9,0 0 10,0 1-25,0-1 30,0 0-25,0 0 10,0 0 9,0 1-18,0-1 9,0 0 76,-28 0-13907,22 1 79989,-2 3-193523</inkml:trace>
  <inkml:trace contextRef="#ctx0" brushRef="#br0">9071 154 276,'-1'-11'1370,"1"-11"859,1 22-33716,-1-1 107745,1 0-158950,-1 1 125885,1-1-52064,-1 0 8871,1 1 0,-1-1 0,1 1 0,-1-1 0,1 1 0,0-1 0,-1 1 0,1-1 0,0 1 0,-1 0 1,1-1-6,0 1 15,0 0-20,-1-1 15,1 1-6,0 0 1,0 0 0,0 0 0,-1 0 0,1 0 0,0 0 0,0 0 0,0 0 0,-1 0-208,148 3 7794,3-1-40526,-4 2 91863,-44-1-109367,31-5 66699,-77 1-9677,0 1-16489,1 4 15487,-1 2-7053,0 2 1540,53 16-130,-97-22 295,-11-2-556,0 0 665,0 0-676,0 0 573,0 1-300,0-1 66,0 1 0,0-1 1,0 1-6,-1 0 15,1 0-20,1 1 111,-3-2-571,0 0 1387,0 0-1816,0 0 1346,0 0-547,0 0 115,0 0-25,-1 0 10,1 0 10,0 0-25,0 0 31,0 0-32,0 0 31,0 0-25,0 0 10,0 0 10,-1 0-25,1 0 31,0 0-32,0 0 32,0 0-32,0 0 31,0 0-25,0 0 10,0 0 10,0 1-25,0-1 31,0 0-32,-1 0 31,1 0-25,0 0 10,0 0 10,0 0-25,0 0 31,0 0-32,0 1 32,0-1-32,0 0 31,0 0-25,0 0 10,0 0 10,0 0-25,0 0 31,0 0-32,0 1 31,0-1-25,0 0 10,0 0 10,0 0-25,0 0 31,0 0-32,0 0 31,0 0-25,0 1 10,0-1 10,0 0-25,1 0 31,-1 0-32,0 0 32,0 0-32,0 0 31,0 0-25,0 0 10,0 0 10,0 1 60,-11-4-5295,3-3 26885,6 4-55368,-1 0 53673,1 0-17479,-1 0-10015,0 0 9804,0 1-2275,0-1-5,0 1 15,0 0-20,-1-1 1084,-7 2-7611</inkml:trace>
  <inkml:trace contextRef="#ctx0" brushRef="#br0">10943 126 500,'0'-1'448,"0"0"-2240,0 1 4480,0-1-4479,0 1 2234,0-1-433,0 1-20,1-1 15,-1 1-6,0-1 1,0 1 0,1-1 1,-1 1-6,0-1 15,1 1-20,-1 0 15,0-1-6,1 1 1,-1-1 0,1 1 1,-1 0-6,0-1 15,1 1-468,16-6 6631,25 2-29592,-27 3 64157,-3 1-77705,1 1 55024,-1 0-23521,0 1 7315,0 0-2365,0 1 504,0 0 25,8 4-452,-5-2 2132,-12-4-4176,10 1 1186,-13-2 14923,0 0-40967,1 0 54139,-1 0-39971,0 0 15766,0 0-2604,0-1 18,1 1-9,-1 0-9,0 0 18,0 0-9,0 0-9,0-1 18,0 1-9,1 0-9,-1 0 18,0 0-9,0-1-9,0 1 18,0 0-9,0 0-9,0 0 18,0-1-9,0 1-9,0 0 18,0 0-9,0-1-9,0 1 19,0 0-16,0 0 12,0-1-16,0 1 19,0 0-9,0 0-9,0 0 18,0-1-9,0 1-9,0 0 18,0 0-9,-1 0-9,1-1 18,0 1-9,0 0-9,0 0 18,0 0-9,0-1-9,-1 1 18,1 0-9,0 0-9,0 0 18,0 0-9,-1 0 160,1-1-3619,0 1 15988,0 0-30927</inkml:trace>
  <inkml:trace contextRef="#ctx0" brushRef="#br0">11873 145 152,'-8'-6'2412,"3"0"-4512,7 1-19732,5-2 78643,-4 5-108515,1 0 65478,-1 0-8938,1 1-6673,0-1 1477,0 1 360,0 0 0,0 0 0,0 0 0,0 1 0,0 0 0,2-1-211,17-2 2200,21-7-7146,1 2 10116,34-1-7455,1 0 8837,-28 3-19602,0 2 26286,0 2-20355,0 3 9979,36 5-3245,-79-5 954,-1 0-885,1-1 854,-1 0-389,1 0 54,0 0 8,-1-1 0,1-1 0,-1 0 8,0 0 817,-1 2-8316,-4 0 24959,-10-6-28837,5 6 5828,-1 1 10365,3 0-3244,-6 1 1911</inkml:trace>
  <inkml:trace contextRef="#ctx0" brushRef="#br0">13047 18 28,'11'-3'5603,"-10"2"-33183,0 1 81870,0 0-107709,0-1 79689,0 1-31428,0 0 5148,1 0 16,-1-1-12,0 1 16,0 0-20,0 0 16,0 0-12,0 0 16,0 1-19,0-1 9,1 0-426,78 21 9861,-74-20-50559,0 0 119890,0 0-156220,0 0 115965,0-1-46220,0 0 7715,1-1-12,3 0 10,-7 1-580,-1 0 2905,1-1-5845,-1 1 5865,1-1-2929,-1 0 570,1 0 15,-1 0-5,0 0-5,1 0 15,-1 0-20,1-1 605,-2-2-14559,-3 2 75272,2 2-178231,-5-5 228338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9:34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0 688,'-3'2'446,"-1"0"-4015,0 0 16066,0-1-37509,0 1 56315,0-1-56396,0 1 37671,-1-1-16147,1 0 3934,-1 0-285,-3 1-516,-18 5 4298,-305 121-17268,51-19 30331,-271 102 4921,98-36-143101,-234 95 351688,645-254-505053,22-8 523649,-1 0-456304,2 1 381912,0 0-309022,-12 8 214983,31-17-113759,0 0 40422,0 0-5826,0 0-4524,0 0 5671,0 0-3951,0 0 1751,-1 0-313,1 0-277,0 0 453,0 0-490,0 0 455,0 0-336,0 1 126,0-1 126,0 0-336,0 0 456,0 0-501,0 0 510,0 0-501,0 0 456,0 0-336,0 0 126,0 0 126,0 0-336,0 1 455,0-1-490,0 0 455,0 0-336,1 0 126,-1 0 126,0 0-336,0 0 456,0 0-501,0 0 510,0 0-501,0 0 456,0 0-336,0 0 126,1 0 126,-1 1-336,0-1 456,0 0-501,0 0 510,0 0-501,0 0 456,1 0-336,-1 0 126,0 0 126,0 0-336,0 0 455,0 0-490,1 0 455,-1 0-336,0 0 126,0 0 126,0 0-336,0 0 456,1 0-501,-1 0 510,0 0-501,0 0 456,0 0-336,0 0 126,1 0 123,21-1-233,23-5-353,223-44 2464,162-44-5162,428-114 1298,-438 105 28477,-215 56-113361,89-11 256644,221-28-387288,-414 73 399043,-98 15-277590,-9 2 128980,-9 3-47934,-202 85 28437,-7-4-22767,-9-6 13925,-6-4-9185,-134 29 10187,-328 91-9279,500-134-329,7 5 18480,-61 31-36618,222-86 43895,-19 8-41391,2 1 42219,-29 17-49610,78-40 50245,1 0-37385,-1 0 21694,1 1-13172,-1-1 9698,1 0-6328,-1 0 2909,1 0-911,0 1 175,-1-1 128,1 0-325,0 1 400,-1-1-326,1 0 136,0 1 70,0-1-160,0 0 70,-1 0 136,1 1-326,0-1 400,0 0-325,0 1 125,0-1 125,0 0-325,0 1 400,0-1-325,1 1 128,13 0 53,26-6 194,35-10-1513,-2-2 3931,-2-1-5949,3-3 5692,1 1-3478,609-151 1608,14 15-113,-410 92-5234,485-94 14604,196-46-12241,-897 188-22741,-41 10 76455,-1-1-87358,-1 0 13807,0-2 93617,7-2-141377,-22 6 107123,-27 11-48523,-28 11 15846,-221 75-10273,214-76 10965,-158 47 419,-24 0-34214,-36 11 84164,-365 128-124512,20 16 130458,592-211-100969,-329 117 55121,-151 55-14792,21 12-5249,466-185 3091,-33 12 11783,3 2-31557,0 0 53730,3 2-69502,-23 16 65876,60-37-43520,0 1 17401,0-1 740,0 1-9286,1 0 10513,-1-1-7304,1 1 3290,0-1-899,-1 1 125,2 0-5,-1 0-1,0-1 10,1 1-45,0 0 120,-1 0-210,1-1 252,1 1-210,-1 0 115,1-1 3,0 0-197,0 0 526,0 0-872,0 0 963,0 0-678,1 0 221,-1 0 109,1-1-223,-1 1 236,1 0-245,-1-1 217,1 1-91,0 0-91,0-1 217,0 1-245,0-1 239,-1 1-256,1-1 272,1 1-256,-1-1 239,0 0-245,0 0 217,0 1-91,0-1-91,0 0 217,0 0-245,1 0 239,-1 0-256,1 0 269,19 0-215,0-1 5,-1 0 511,1 0-1338,-1-1 2061,10-1-2165,107-18 1763,-108 17-1703,1292-238 2883,-29-34-5745,-747 157 10544,462-93-17808,189-42 28721,280-85-46349,-1354 308 83896</inkml:trace>
  <inkml:trace contextRef="#ctx0" brushRef="#br0">8215 212 836,'-61'18'4520,"-15"3"-45200,-41 12 204148,-164 57-548551,-123 37 970898,-1086 293-1180528,768-214 989530,-133 37-536338,669-195 108619,-1114 300 150612,-641 198-265101,1776-500 288763,-329 98-249315,478-139 157779,-26 9-31624,39-13-77204,1-1 111064,0 1-73438,0 0 21199,0 0 5630,0 0-9137,0 0 5142,0 0-1822,1 0 359,-1 0 79,1 0-210,-1 0 252,1 1-210,-1 0 130,2-2-139,0 0 406,1 1-984,-1-1 1586,0 0-1718,0 0 1214,1 1-440,-1-1-148,0 0 420,1 0-498,-1 1 510,0-1-501,1 0 456,-1 0-336,1 1 126,-1-1 126,1 0-336,-1 0 456,1 0-501,-1 0 510,1 1-501,-1-1 456,1 0-336,-1 0 126,1 0 126,0 0-336,-1 0 455,1 0-490,-1 0 455,1 0-336,0 0 126,-1 0 126,1 0-336,-1 0 456,1 0-501,0 0 510,0 0-498,25 0 390,21-4 139,0-1-1673,-1-1 4346,0-1-6925,16-5 7521,1 1-5837,826-161 3499,-875 169 82,979-221-12231,-167 35 41309,457-80-80822,-196 41 107993,264-43-108286,23 28 89091,125 15-60223,-1474 225 20023,218-31 31468,3 5-81158,34 3 107184,-259 25-94970,-6-1 56976,1 1-24732,-1 0 13611,0 1-12807,1 0 9823,-1 0-4680,10 1 1391,-24-1-421,0 0 385,0 0-540,1 0 685,-1 0-685,0 0 540,0 1-380,0-1 252,0 0-95,0 0-91,0 0 217,0 1-245,0-1 239,0 0-256,0 1 272,0-1-256,0 0 239,0 1-245,0-1 217,-1 0-91,1 1-91,0-1 217,0 1-245,-1-1 238,1 1-245,-1-1 217,1 1-91,-1-1-90,0 1 207,0 0-199,0 0 110,0 0-9,0-1-75,-1 1 135,1 0-171,0 0 204,-1 0-247,0-1 271,1 1-256,-1 0 240,0-1-256,0 1 272,0 0-256,0 0 240,-1 0-256,-7 4 281,-1 0-336,0 0 554,-1-1-965,-3 2 1256,9-4-996,-77 29 184,-3-2 350,-14 2 789,-185 48-3514,244-68 3514,-607 153 6321,54-15-29783,-1151 290 63358,456-120-98992,1219-301 132248,-1500 376-162517,-413 123 171290,1741-452-117997,-65 18 2672,-20 15 88176,265-76-68293,54-17-33074,13-3 110583,20-4-112038,71-14 68952,-1-2-28324,45-12 7145,181-52-475,-175 44-186,914-208-444,22 25 2217,-324 67-7562,578-114 14852,18 25-12687,349-28-10156,-949 168 45493,224-6-67340,-959 107 55876,331-28-10113,-273 26-54991,-1 1 107086,2 2-111034,39 2 67865,-102 0-18216,0 0-5436,0 0 5892,0 0-363,-1 1-2212,11 2 1820,-23-4-693,0 0 58,-1 1 85,1-1-131,-1 1 256,1-1-380,-1 1 394,0 0-318,1-1 256,-1 1-247,0 0 217,0 0-91,0 0-91,0 0 217,0 0-245,0 0 238,-1 0-245,1 0 217,-1 0-91,0 0-91,1 0 217,-1 1-245,0-1 239,0 0-256,-1 0 272,1 1-256,0-1 239,-1 0-245,0 1 217,1-1-91,-1 0-91,0 1 217,-1-1-245,1 0 238,0 1-245,-1-1 217,0 1-93,-3 3-63,1 0 55,-2-1 283,1 1-854,-1-1 1267,-1 0-1212,0 0 831,0 0-514,0 0 429,-1 0-466,-5 1 491,-17 8-368,-1 0-325,-5 0 2184,33-12-4730,-96 33 5802,-3-2-4962,-88 20 6908,-229 46-14105,296-70 13648,-655 152 17414,-866 190-85392,1001-239 161503,-522 110-188989,19 17 116850,992-221 42904,-955 233-192809,1054-257 228569,12-3-143641,1 0 23352,1 2 51389,-8 3-63783,47-14 42530,0-1-18507,0 0 4328,0 1 1097,-1-1-2138,1 1 1657,0-1-934,0 1 453,0-1-272,1 1 258,-1-1-272,0 1 256,0 0-240,1-1 256,-1 1-272,0 0 258,1-1-259,0 0 336,0 0-465,1 1 537,-1-1-453,0 0 219,0 0 44,0 0-196,0 1 189,1-1-74,-1 0-75,0 0 200,0 0-250,0 0 200,1 0-75,-1 1-75,0-1 200,1 0-250,-1 0 200,0 0-75,1 0-75,-1 0 201,0 0-261,1 0 255,-1 0-240,0 0 255,1 0-261,-1 1 201,0-1-75,1 0-75,-1 0 200,1 0-250,-1 0 200,1 0-74,5 0-88,-1 0 273,1 0-488,0 0 707,0 0-824,0-1 714,4 0-385,128-17-65,-3-3 881,32-9-2759,-38 7 5396,890-168-6189,143-24 3160,1839-238-2412,-2955 447 35965,8-1-184990,1 1 526834,15 0-968528,-69 6 1210373,1 0-1040548,-1-1 601036,0 1-211176,0 0 25340,0 0 14651,0 0-8805,0 0 2112,0 0-187,0 0 76,0 0-200,1 0 250,-1 0-200,0 0 75,0 0 75,0 0-200,0 1 251,0-1-211,0 0 130,0 0-90,0 0 130,0 1-211,0-1 251,0 0-200,0 1 75,0-1 76,-1 1-201,0-1 216,0 1-16,0 0-381,-1-1 717,1 1-703,0-1 373,-1 1-24,1-1-168,-1 1 237,0-1-217,1 1 91,-1-1 91,0 1-217,1-1 245,-1 0-238,0 1 245,0-1-217,0 0 91,0 1 82,-52 19 328,-106 28-1921,-57 11-6582,-175 36 71205,-92 23-254702,188-34 541257,-81 36-778576,-260 108 798466,624-224-602175,-161 65 357993,139-55-212450,2 1 167571,2 1-146696,-25 17 108042,48-29-62564,1 0 29132,0 0-11336,1 1 3995,0-1-1675,1 1 1031,0 0-673,0 0 352,1 0-104,2-3-98,1-1 298,-1 1-457,1-1 459,-1 1-253,1-1-29,0 1 173,1-1-99,-1 1-74,0-1 161,1 1-80,0-1-92,0 1 217,0-1-245,0 1 238,0-1-245,0 0 217,1 1-92,-1-1-80,1 0 162,0 0-80,0 1-92,0-1 217,0 0-245,0 0 238,0 0-245,1 0 217,-1 0-92,1 0-80,0 0 161,8 2-70,1-1-137,-1 1 337,1-1-455,0 0 490,0 0-455,0-1 337,1 0-137,-1 0-70,1 0 161,11 0-81,25-1-84,0-1 190,8-2-196,-37 2 186,121-6-227,89-13 410,137-21-1223,-233 25 3621,544-69-11748,52-23 49741,-351 43-183494,-639 129 486916,-214 41-935260,-656 151 1345629,1017-229-1462059,-541 134 1120071,515-125-378220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9:34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958 719 856,'-11'-6'4922,"-3"-4"-44628,13 8 176039,0 1-388220,0-1 499454,1 1-315374,-1-1-64600,1 1 314842,-1-1-290536,1 1 141002,-1-1-37279,1 0 4634,0 1-512,0-1 512,0 0-981,4-40 6097,-1 13-29193,-4 8 84028,0 0-150881,-1 1 167005,-2-1-94875,-2-11-14406,-2 4 82387,-1 1-107379,-1 1 142986,-2 0-194866,0 0 209318,-3-2-159859,4 11 87289,0-1-46922,-1 2 52639,0 0-76700,-2 0 83915,0 1-63636,0 1 32781,-2 0-10964,1 1 2150,-2 0-189,0 2-9,0 0 45,-1 1-120,0 1 210,-6-2-432,-1 1 1982,0 1-7969,0 1 20647,-1 1-35503,0 1 41952,0 2-34472,0 0 19454,-5 2-7324,10 3 2811,0 0-5567,1 2 13437,0 0-21291,0 1 22632,0 1-16298,0 1 7735,0 1-2176,1 1 166,0 0 209,1 2-245,0 0 217,1 1-92,0 0-80,0 2 162,-5 5-110,13-8 206,0-1-1116,1 1 3292,0 0-5929,1 1 7137,0 0-5912,1 0 3347,0 0-1242,1 1 273,-2 5-54,-1 5 353,1 0-1961,1 1 6218,1 0-12596,-1 15 17022,6-27-14799,0 0 5125,1 0 8471,0 0-20225,1-1 24459,0 1-19698,1-1 10680,0 1-3558,1-1 365,0 0 427,0 0-512,1-1 512,5 8-596,1 0 1386,0-1-4596,1 0 11796,1-1-20916,0 0 25704,1-1-21924,3 1 12565,7 5-3514,0-2-3620,1 0 10342,1-2-15376,24 11 15250,-2-5-10126,1-3 4330,1-1-1081,30 5 120,-24-6 0,-7-4 0,-18-5 0,-1 1 0,20 10 0,-8-1 0,39 11 0,-74-26-13,2-2-186,-10-12-6800,0 6 74854,0 1-337306,4-2 908628</inkml:trace>
  <inkml:trace contextRef="#ctx0" brushRef="#br0">955 614 880,'-5'1'1853,"-10"1"-13624,15-2 34443,0-1-2652,-1 1-195341,1 0 553382,0 0-832269,0 0 792912,-1 0-495212,1 0 197730,0-1-45890,0 1 4548,-1 0 255,1 0-261,0-1 201,0 1-75,0 0-75,-1 0 201,1-1-261,0 1 255,0 0-240,0 0 255,0-1-261,0 1 201,0 0-75,0-1-75,0 1 201,0 0-261,-1 0 255,1-1-240,0 1 256,0 0-272,1-1 256,-1 1-240,0 0 255,0-1-261,0 1 201,0 0-75,0 0-75,0-1 201,0 1-261,0 0 255,1-1-240,-1 1 256,0 0-272,0 0 256,0-1-240,0 1 255,1 0-261,-1 0 201,0 0-75,0-1-75,1 1 201,-1 0-379,6-8 3774,-6 7-28893,1 1 119248,-1-1-304039,1 0 517224,-1 0-608480,1 0 499554,-1 1-282059,0-1 104628,1 0-22914,-1 0 2210,0 0-81,0 0 162,1 0-81,-1 0-81,0 0 162,0 0-81,0 0-81,0 0 161,0 0-70,-1 0-302,2-9 3191,0 0-18716,1 0 63635,0 0-136251,3-9 192296,3-16-173159,-2 9 61085,1 0 109770,0 0-274889,8-14 360030,3-4-323305,-7 13 193812,2 1-46245,1 1-57204,2 0 93855,16-24-77778,-25 43 44101,0 1-23747,1-1 25575,1 1-38183,0 1 44139,0-1-35697,0 2 19706,1-1-7061,0 1 1449,1 1-117,-1 0 35,8-3-271,-7 4 1618,0 0-6083,1 1 14408,-1 1-22586,1 0 24107,0 0-17562,0 1 8451,0 1-2342,0 0 10,0 0 471,0 1-512,3 1 471,-5 1-128,0-1-1100,-1 1 3482,1 1-5960,-1 0 6673,1 0-5068,-1 1 2561,0 0-743,0 1-44,-1 0 238,1 0-211,-1 1 130,0 0-90,2 3 116,3 2-75,-1 1-341,-1 1 1316,0 0-2439,-1 0 2859,0 1-2215,-1 0 1081,-1 1-231,2 3-146,6 16 383,-3-10-1031,-1 1 2573,-2 1-4594,2 9 5395,-7-13-3348,-2 0-2049,-1 0 10623,0 0-20329,-2 0 25817,-1 11-22913,1 1 15063,-1-22-11493,0-1 18314,0 0-32200,-1 1 42427,-1-1-40401,0 0 27758,-1 0-13511,0 0 4443,0-1-889,-1 1 82,-1-1 0,-3 6-69,2-8 621,0 1-2484,-1-1 5796,1 0-8694,-2-1 8695,1 0-5806,-1 0 2529,0-1-741,0 0 279,-2 0-252,-17 9 210,-1-1-120,-17 5 45,-109 46-10,-12-5 1,128-46 0,1 0 0,0-1 0,-4-1 0,23-5-187,16-5 1767,0-1-7488,0 0 18732,0 0-30618,0 0 34146,0 0-26292,0 0 13788,0-1-4707,-1 1 943,1-1-84,-3 0 103,6-1-4388,0-4 35157,0 5-138315,1-1 331675,14-2-519403,-5-1 511011</inkml:trace>
  <inkml:trace contextRef="#ctx0" brushRef="#br0">2816 1749 112,'0'0'1111,"0"0"-9907,0 0 39227,-13 9-81004,15-12 38552,-1-1 299864,1 0-1071344,-1 1 2000402,1-1-2447495,-1 0 2055967,0 0-1180819,-1 0 444570,1 0-98848,-1 0 9468,0 0 512,0 0-512,0 0 512,0-3-1333,0 2 8170,0-20-32003,0 0 74785,-2 0-109048,0 1 96981,-2-1-41994,-6-22-9628,1 23 31171,0 1-47314,-1 0 90637,-6-7-149845,6 13 181200,-1 1-167490,-1 0 137902,0 1-118696,-1 1 99830,-1-1-67250,-2 0 31585,-2 1-8478,0 1-2858,0 1 11353,-2 1-19407,1 1 22547,-1 0-18218,-1 1 10119,-4 0-3736,-29-14 1449,42 19-3685,1 0 11252,-1 0-23164,0 1 33633,0 1-35312,0 0 26819,-1 1-14428,1 0 5243,0 1-1200,-1 0 240,1 1-211,0 0 251,-9 3-210,0 1 181,0 0-430,1 1 1225,0 1-2388,1 1 3140,0 1-2817,0 0 1665,-1 3-545,8-6 78,1 1-410,1 0 1366,0 0-2384,0 1 2710,0 1-2096,1 0 1051,0 0-235,1 1-102,0 0 76,0 0 81,1 0-162,1 1 81,-1 1 81,0 2-167,2-1 133,-1 0-160,1 0 491,1 0-1057,0 1 1400,1-1-1183,1 1 636,0 0-252,1 0 212,0 0-334,1 0 400,1 10-334,4-4 207,0 1-208,1-1 466,1 0-808,1-1 889,1 1-627,0-1 278,-1-7-71,0 0 8,1 0 0,0-1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30823,5 9-64130,5 4-52903,2-2 536048</inkml:trace>
  <inkml:trace contextRef="#ctx0" brushRef="#br0">2854 1770 432,'0'-1'342,"0"0"-3079,0 0 12322,0-1-28773,0 1 43211,0 0-43292,-1-1 28935,1 1-12403,0 0 2998,-1 0-181,1 0-70,0-1-136,-1 1 326,0 0-400,1 0 326,-1 0-136,0 0-70,1 0 161,-1 0-81,0 0-81,0 0 161,0 0-70,0 0-478,0 0 3834,1-1-16583,-1 1 44543,0-1-79383,1 0 97276,-1 1-82829,1-1 48368,0 0-18568,-1 0 4323,1 1-639,0-1 252,0 0-210,0 0 120,0 1-45,0-1 9,1-1-420,3-26 6580,11-25-37868,14-25 112686,-17 46-189738,-4 12 169836,2 1-42612,0 0-46401,0 0-2219,2 1 92552,5-5-103104,-9 12 55459,1 1-30160,0 1 47110,1-1-74241,1 2 79625,-1-1-58202,1 2 28635,1-1-8983,0 1 1503,0 1-76,2 1 1099,-1 1-5346,1 1 14082,0 0-24230,1 1 28636,-1 0-23513,3 1 13086,4-2-3702,-5 1-3796,-1 1 12478,1 0-22247,-1 1 28137,1 1-26078,0 0 17826,0 1-8857,-1 1 3016,1 0-522,-1 1-157,0 1 245,0 1-238,0 0 245,11 5-230,-11-3 214,0 1-433,0 0 1111,-1 1-1987,7 6 2389,-14-10-1953,0 1 945,-1 0 168,0 0-1027,0 1 1331,-1 0-994,1 0 337,-2 0 196,1 0-442,2 6 498,0 3-411,0 1-83,-1 0 1454,-1 0-3609,-1 0 5298,0 0-5165,-2 1 3434,0 0-1596,0-1 601,-2 1-292,0 0 240,-1 0-256,-1-1 272,-3 12-293,-32 130 1340,35-153-9247,1 1 37796,-1-1-96563,0 0 165057,-1 0-195296,1 0 161352,-1 0-91741,-1-1 34283,1 1-7500,-1-1 596,0 1 70,0-1 136,0 0-326,-1-1 400,1 1-326,-1-1 136,0 0 70,-1 0-161,-2 1 70,-13 7 234,-1 0-1045,-1-1 2958,0-1-5877,-5 0 8060,-2 1-7292,-14 5 3137,0-3 2664,-4-1-7499,-254 53 9310,167-39-7850,128-24 4802,-21 1-2147,25-3 682,14-14-6401,-6-11 44504,-5 14-105609,0 4-15534</inkml:trace>
  <inkml:trace contextRef="#ctx0" brushRef="#br0">3528 321 340,'-16'-3'7931,"15"1"-78836,0 1 352629,0-1-934656,0 0 1625694,0 0-1938887,0 0 1605776,1 0-911859,-1 0 339711,1 1-74834,-1-1 7205,1 0 211,0-2-604,0-3 5038,0 0-23332,0 0 64579,1-1-117263,2-5 145174,1-21-118824,-5 29 41394,-1-1 64903,1 1-172837,-1 0 242789,-1-1-239106,1 1 170042,-1 0-85770,0 1 29129,0-1-5859,0 0 326,0 1 272,-1 0-256,0 0 239,0 0-245,0 0 217,-5-3-370,-15-16 3246,21 20-17988,0-1 59471,0 1-130481,0 0 200088,-1 0-218972,1 0 171029,-1 0-93446,0 0 34040,-3-1-7533,-7-3 1676,9 5-4673,1 0 13817,-1 0-27237,1 0 37925,-1 0-38207,0 1 27869,-1-1-14404,-13-1 5246,10 1-2692,0 0 5650,0 1-11893,1 0 17637,-1 0-18680,0 1 14171,0 0-7548,0 1 2672,-13 1-434,1 2-538,1 0 1476,-1 1-2395,1 2 2656,-1 0-2061,2 1 1164,-3 1-567,18-6 378,0-2-457,0 1 714,1 0-982,-1 0 986,1 0-676,-1 0 335,1 1-194,0-1 167,0 1-65,0 0-137,1 0 326,-1 0-400,1 0 326,-1 0-136,0 3-75,2-4 213,0 0-324,0 1 591,1-1-1056,-1 1 1431,1-1-1383,0 0 929,0 1-367,0-1-68,0 1 319,0-1-400,0 1 325,1-1-125,-1 1-126,1-1 336,0 2-462,1 2 593,1-1-1068,0 1 2374,0-1-4414,1 0 5925,1 2-5577,-2-2 3860,1 0-2896,-1 0 4000,0 0-6046,0 1 6730,0 0-5217,-1 0 2823,0 0-1143,19 41 637,-9-23-1229,-6-12 2642,1 0-3183,0 0 364,0-1 5165,1 0-8832,1-1 7728,0 0-4037,0 0 1237,1-1-194,1 0 10,-1 0 0,1-1 0,1-1 0,0 0-153,11 5 1557,0-1-7127,1-2 19322,0 0-34353,22 4 41658,14 5-33646,60 25 13344,-112-40 9931,1-1-27549,-1 0 33993,0 0-29074,1 0 18493,-1-1-8928,5 0 3234,-12-1-682,-1 0-548,0 0 1654,0-10-3976,0-10 10730,-6 8-14489,1-1-20362,2 10 121352</inkml:trace>
  <inkml:trace contextRef="#ctx0" brushRef="#br0">3584 297 800,'-6'3'1373,"-16"4"-9781,21-7 22368,1 0 12288,-1 0-182922,1 0 477162,-1 0-697620,0 0 655332,1-1-405963,-1 1 161347,1 0-37460,-1 0 3876,1-1 0,-1 1 0,1 0 0,-1-1 0,1 1 0,-1 0 0,1-1 0,0 1 0,-1-1 0,1 1 0,0-1 0,-1 1 0,1-1 0,0 1 0,0-1 0,-1 1 0,1-1 0,0 1 0,0-1 0,0 0 0,0 1 0,0-1 0,-1 1 0,1-1 0,0 0 0,0 1 0,1-1 0,-1 1 0,0-1 0,0 1 0,0-1-73,0-13 2172,0 8-16883,-1-1 66252,2 1-158778,-1-1 252168,1 1-275142,0-1 208008,0 1-107277,1-2 35133,7-15 1294,10-31-33642,-16 45 77650,1 0-98220,0 0 42271,0 1 77942,1-1-171771,0 1 171406,1 0-104355,5-6 39323,-4 6-4855,1 1-15421,-1 0 40149,1 0-64564,1 1 70567,-1 0-53001,1 0 26954,0 1-8855,0 0 1689,5-1-282,-6 4 1354,1 0-5841,-1 0 14904,0 1-24906,1 0 28476,-1 1-22554,1 0 12216,-1 0-4329,8 2 821,8 1 867,1 2-4742,8 2 13675,-28-6-24652,1 1 27078,-1-1-13415,0 1-8248,0-1 21109,0 2-18978,1-1 10038,-2 0-3443,1 1 996,0 0-540,-1 0 511,1 0-512,-1 1 512,0 0-512,0 0 512,0 0-512,-1 0 512,3 3-550,-4-3 880,0 0-2113,0 0 4630,0 0-7438,0 0 8447,-1 0-6734,0 0 3727,0 1-1444,0-1 492,0 0-278,-1 1 200,0-1-75,0 0-75,0 1 200,0-1-250,0 0 200,-1 1-75,0-1-75,0 0 200,0 1-251,-1-1 211,1 0-130,-1 0 90,0 0-130,-1 1 184,-24 42 646,-19 26-7312,33-56 31714,-1 1-82775,-1-2 144208,0 0-174926,-1 0 149869,-7 4-90200,-33 23 37775,-2-3-13165,-3-1 9803,49-34-13779,10-6 18628,7-5-25835,8-2 29293,6-6 15535,-13 5-202473</inkml:trace>
  <inkml:trace contextRef="#ctx0" brushRef="#br1">197 184 640,'0'0'74,"0"0"-666,0 0 2664,0 0-6216,0 0 9323,0 0-9314,0 0 6171,0 0-2544,1 0 456,-1 0 178,0 0-210,0 0 120,0 0-45,0 0 9,0 0 9,0 0-45,0 0 120,0 0-210,0 0 252,0 0-210,1 0 120,-1 0-46,0 0 20,0 0-46,0 1 120,0-1-210,0 0 252,0 0-210,0 0 120,0 0-45,0 0 9,0 0 9,0 0-45,0 0 120,0 0-210,0 1 252,0-1-210,0 0 120,0 0-45,0 0 9,0 0 9,0 0-45,0 0 120,0 0-210,0 0 252,0 0-210,0 1 120,0-1-46,0 0 20,0 0-46,0 0 120,0 0-210,0 0 252,0 0-210,0 0 120,0 0-45,0 0 9,-1 0 9,1 1-45,0-1 120,0 0-210,0 0 252,0 0-210,0 0 120,0 0-119,0 0 725,0 0-3106,0 0 7980,-1 0-13440,1 0 15499,0 0-12400,0 0 6825,0 0-2550,0 0 726,0 0-311,0 0 255,-1 0-240,1 0 256,0 0-272,0 0 256,0 0-240,0 0 255,0 0-261,0 0 201,-1 0-75,1 0-75,0 0 201,0 0-261,0 0 255,0 0-240,0 0 255,0 0-261,0 0 201,-1 0-75,1 0-75,0 0 201,0 0-261,0 0 255,0 0-240,0-1 256,0 1-272,0 0 256,0 0-240,0 0 255,0 0-261,-1 0 201,1 0-75,0 0-75,0-1 201,0 1-261,0 0 255,0 0-240,0 0 255,0 0-261,0 0 201,0 0-75,0 0-75,0-1 201,0 1-261,0 0 255,0 0-240,0 0 256,0 0-272,0 0 256,0 0-240,0-1 255,1 1-261,-1 0 201,0 0-75,0 0-75,0 0 201,0 0-261,0 0 206,0 0 589,0 0-4985,0 0 17689,0 0-38076,0 0 53967,13 9-49516,-11-5 10934,-1 1 88259,0-1-272427,-1 1 488327,1-1-593821,-1 0 501181,1 1-290135,-2-1 110289,1 1-24889,0-1 2543,-1 1 35,0-1-119,-1 5 112,-1 20 1019,0 0-6945,0 0 23249,-2 0-49505,-1 0 71891,-2-1-73002,0 0 51880,-7 11-25526,12-31 10457,0 0-11486,1 0 24045,0 0-37118,0 1 38928,0 1-27862,2-10 13722,0 0-5858,0 0 5196,0 0-7269,0 0 7910,0 0-6007,0 0 3066,0 0-772,2-1-565,0 0 1391,-1 0-1998,1 0 2453,-1 0-2640,0 0 2323,1 0-1547,-1 0 742,0-1-259,1 1 104,-1 0-130,0-1 211,0 1-251,0-1 200,0 0-85,7-8 18,4-2-232,0-1 1103,0-1-2932,-1 0 5344,-1 0-6972,-1-1 6517,0 0-4303,1-4 1989,16-35-1359,7-28 6000,-21 51-23873,3-9 60720,5-18-104822,-18 50 126845,-5 18-107005,-1 4 57745,-6 24-10248,2 0-16389,1 1 26247,2 11-32202,-8 39 39184,4-31-45554,2 0 53002,2 59-62443,7-99 66176,0-18-58489,1-11 46814,5-24-40127,2 0 35941,1 1-28890,2 0 21603,1 1-18078,1 1 15639,13-19-10575,-1 3 3987,-1 0 2407,17-50-9374,-42 93 15814,2-5-16898,-2 8 10469,0 7-2015,-1 26-1143,-1 0-931,-1-1 1778,-1 1 1937,-2-1-6514,-1 0 7343,-1 0-4663,-4 7 1658,-3 0 36,2 1-1275,2 1 3529,-4 34-6872,12-64 9637,1-6-10598,0 0 10639,1 0-10728,-1 0 9914,1 0-7273,-1 0 3914,1 0-1497,0 1 374,0-1 33,0 0-197,1 0 250,-1 0-200,1 1 63,0-4 205,-1 0-817,0-29 2264,11-8-6678,3 0 20645,1 1-51713,12-20 93332,26-51-119956,-47 93 113906,10-23-89987,-1-1 74423,-1-5-70150,-11 36 61754,0 8-42886,2 18 22117,2 28-8512,0 93 2711,-6 33-1887,-1-104 8428,-8-27-28292,8-41 57592,0-1-77356,0-1 70956,0-1-43209,0 1 14226,1 0 1723,-1 0-5005,0 0 3008,-1 0-976,1 0 78,0 0 198,0 0-266,0 0 256,-1 0-239,1 0 245,0 0-217,-1 0 91,1 0 70,-3-11-59,18-63-950,23-64 7621,-12 41-32442,-21 76 86351,-4 18-153593,-1-1 189462,1 1-164839,0 0 101316,0 0-43555,1 0 12916,1-2-2694,-1-1 475,-2 8 134,0 1-1173,0-1 3094,0 1-5208,0-1 6093,0 1-5068,0-1 3043,0 1-1420,0-1 696,1 0-525,-1 1 510,0-1-501,1 1 456,0 0-337,2 13 171,-3 15-227,1 7 964,-3 0-2290,-1 10 2946,-2 3-1531,3 0-2048,2 15 6906,0-26-11318,3 11 11624,-3-49-4839,2 0-5735,-1 0 11975,-1-1-9962,5-18 3752,-3 7 168,0-1 1984,1 1-10872,0-1 23065,0 1-30583,2 0 27382,0-2-16446,-2 6 5783,9-23 894,-3 4-5021,2 1 7368,0 0-6568,2 0 2860,14-21 800,-20 33-2317,5-3 2793,-12 16-4365,0 0 6964,0 0-8126,0 0 6075,0 0-2216,0 24-516,-3 261 1272,6-220-2575,16-84 9178,3-38-24834,-2-2 47195,1-13-66979,9-28 73837,-13 46-61155,-2-2 29599,0-14 7428,-15 70-30501,5-26 35078,-2-1-34476,1-18 36568,-4 45-34196,0 0 23070,1 1-11053,0 0 5519,-1 0-4929,1-1 4752,-1 1-3422,1 0 1750,-1 0-611,1 0 131,-1 0-13,0 0 0,1 0-1,-1 0 10,0 0-45,0 0 120,1 0-210,-1 0 252,0 0-210,0 0 120,0 0-45,-1 1 11,3 24 92,-3 57-661,-2 0 1598,-7 15-799,-5 84-2823,12-164 2036,-3 33 14601,6-51-44761,0 0 69088,0 0-72576,0 0 58571,0 0-38939,0 0 21594,0 0-9359,0 0 2594,0 0-53,8-24-194,8-8-1133,-3-1 6098,0 0-17574,-2-1 32777,-2-1-41426,-1 0 35982,2-24-21145,-2 2 7421,-4 26 1473,1 1-9399,1-1 18585,3-2-24753,-5 20 22221,-3 9-10926,0 1-3361,0-1 13752,0 0-16425,0 1 12576,1-1-6770,0 1 2619,-1-1-697,1 1 25,1 0 195,-1 0-252,0 0 211,2-1-135,-2 2 144,-1 1-391,0-1 955,1 1-1638,-1-1 1974,0 0-1674,0 0 981,1 1-379,-1-1 87,-1 0-9,1 0 0,0 0 0,0 0 0,-1 0 0,1-2-9,-1 4 102,5-7-480,-3 3 1144,2 13-1086,2 13-1317,-1 1 5316,-2-1-6299,2 18 853,-3 33 7748,-4 0-13803,-2 0 16938,-11 54-19911,8-80 22084,3 0-21936,1 7 22019,3-53-23910,0 0 22286,0 0-11951,0 0-2377,0 1 10711,0-1-9916,0 0 5174,0 0-1741,0 0 512,0 0-271,0 0 240,0 0-256,1 0 272,-1 0-256,0 0 240,1 0-256,-1 0 272,1-1-256,-1 1 240,1 0-256,0 0 272,-1 0-256,1 0 224,0-1-100,0 0-413,0 0 1529,-1 0-2820,1-1 3356,0 1-2710,-1 0 1454,1 0-420,0-1-95,-1 1 241,1 0-210,0-1 120,-1 1-45,1-1 10,-1 1-2,1-1 10,-1 1-45,1-1 120,-1 1-210,1-1 252,-1 1-210,1-1 120,-1 0-56,6-7 100,-1 0-315,0-1 591,-1 1-594,2-4 176,2-12 80,-2-1 1458,0-1-6986,-1 1 16348,0-20-23945,7-33 21915,12-64-7606,-14 69-13390,19-67 29870,25-25-33432,-52 164 30110,0 9-35829,-1 24 53152,0-7-65500,2 32 60290,-2 0-43354,-3 0 27504,-9 52-18921,9-95 16778,-11 121-18455,5 58 17542,8-193 4132,0 0-64708,0 0 146348,0 0-192552,0 0 167478,2-3-98509,1-1 38830,-1 1-11339,0 0 5671,-1-1-6131,1 0 5564,-1 1-3437,1-1 1409,-1 0-453,0 0 256,0-2-247,2-5 141,77-267-343,-27 106 6824,-28 95-37967,-14 50 110310,-11 27-199880,0 0 241944,0 0-201621,0 0 118721,0 0-53651,0 0 23108,0 0-10766,0 0 4238,0 0-1171,0 0 444,0 1-455,0-1 490,0 0-455,0 0 336,0 0-126,0 0-126,0 0 336,0 0-455,1 0 490,-1 0-455,0 0 336,0 0-126,0 0-126,0 0 336,0 0-455,0 0 490,0 0-455,0 0 336,0 0-126,0 0-126,0 0 336,0 0-455,0 0 490,0 0-455,1 0 336,-1 0-126,0 0-126,0 0 336,0 0-455,0 0 490,0 0-455,0 0 336,0 0-126,0 0-125,0 0 325,0 0-400,0-1 325,0 1-125,0 0-126,0 0 336,0 0-455,0 0 490,0 0-455,0 0 336,0 0-126,0 0-126,1 0 336,-1 0-455,0 0 490,-2 18-469,-3 49 589,2 27-1887,2-31 6921,-8 47-18930,4-61 39218,1 0-64225,3 2 84011,4-49-87446,-9-4 76593,5 3-65345,-1-1 37601,1 0 68141,0 0-262832,-1 0 424259,1 0-416453,0 0 264066,0-1-106377,-1 1 24893,1 0-2492,0 0-162,0-1 81,-1 1 81,1-1-162,0 1 81,0-1 81,0 0-162,0 1 80,0-1 92,0 0-217,0 0 245,0 0-238,0 0 245,0 0-217,0 0 92,0 0 470,-6-8-5606</inkml:trace>
  <inkml:trace contextRef="#ctx0" brushRef="#br1">3223 97 568,'11'2'3869,"-11"-2"-38548,1 0 172827,0 0-459168,0 0 800563,-1 0-957106,1 0 794643,0 0-452472,0 0 169203,-1 0-37664,1 0 3938,0 0-130,-1 0 90,1-1-130,0 1 211,-1 0-252,1 0 211,0-1-130,-1 1 90,1 0-130,0-1 211,-1 1-251,1-1 200,-1 1-217,30-11 3943,-29 10-32259,-1 1 134500,1 0-344574,0-1 588720,-1 1-695684,1 0 573814,-1 0-325580,1 0 121414,0 0-26713,-1 0 2435,1 0 211,-1 0-130,1 0 90,0 0-130,-1 0 211,1 0-251,-1 0 200,1 0-75,0 0-75,-1 0 200,1 1-251,-1-1 211,1 0-130,-1 1 90,1-1-130,0 0 211,-1 1-252,1-1 211,-1 0-130,0 1 90,1-1-130,-1 1 211,1-1-251,-1 1 200,0-1-75,1 1-75,-1-1 200,0 1-251,0-1 211,1 1-130,-1 0 90,0-1-130,0 1 211,0-1-252,1 1 157,4 41 1716,-4 13-14307,1-31 54494,-2 0-121400,0-1 167400,-2 1-136248,-4 20 43131,4-32 35391,1 0-59690,0 1 57178,1-1-56703,1 7 53016,-1 1-36737,5-23 14733,1-6 3299,25-69-13878,13-56 15184,-34 110-8775,-9 21 2792,1 0-2117,-1 0 1542,1-1 3155,-1 1-7308,0 0 6442,0-1-2982,-1 1 700,1-1-49,0 0-43,0-7 74,2 16 176,4 21-1506,-3 9 4656,-2 1-8552,-1 0 9941,-2 0-6821,-1 0 1541,-2 4 1775,2-26-1689,2 0-688,0 0 4112,2 13-7218,0 13 8318,-2-36-7548,1 0 7703,-1 0-10814,1 0 14767,0 1-15344,1-1 11326,-1 0-5650,1 0 1616,0 1 44,1-7-154,-1 1-1037,0-1 3950,0 0-7892,1 0 10328,-1-1-9236,0 1 5617,-1 0-2221,1-1 478,0 1 65,0-2-265,26-36 434,-15 19 714,-2-1-7310,0 0 22440,5-20-39545,7-14 43552,7-18-25872,-30 73-6212,0 1 36491,0 0-51464,0 1 47395,0-1-31337,0 0 14761,0 0-4681,0 0 979,0 0-350,1 0 385,-1 0-325,0 0 136,0 0 70,0 0-161,0 0 81,0 0 81,0 0-162,0 0 81,0 0 81,1 0-162,-1 0 81,0 0 81,0 0-162,0 0 81,0 0 81,0 0-162,0 0 81,0 0 81,0 0-162,1 0 81,-1 0 81,0 0-162,0 0 81,0 0 81,0 0-162,0 0 81,0 0 81,0 0-162,0 0 81,0 0 81,0 0-162,1-1 81,-1 1 81,0 0-163,1 5 66,1 6 287,-1 0-1177,-1-1 2915,0 1-5026,0-1 6083,-1 1-5137,0 1 2925,0-6-961,-4 64 76,2 8-1090,3-77 6663,16-47-19217,-8 27 33613,83-213-35844,-86 217 18953,-2 8-655,5 21 10199,-4-2-49491,0-1 83099,-1 1-79787,-1-1 47886,1 7-16934,2 9 2117,-4-19 801,-1-7-353,0 0 903,0 0-2723,1 0 3955,-1 1-3291,0-1 1553,0 0-291,1 0-79,-1 0 52,1 0-8,-1 0 0,1 0 1,-1 1-10,1-1 45,0 0-120,0 0 211,-1 0-265,0-1 285,0 0-362,1-4 489,0 1-343,0 0-449,0 0 1644,0 0-2366,1 0 2071,-1 0-1148,1 0 318,1-1 113,6-15-230,31-99 216,-37 116-374,-1-1 1402,0 1-4358,1-1 9286,0 1-13536,-1 0 13539,1 0-9183,0 0 4076,0 0-1097,1 0 145,-1 1 35,0 0-119,2-1 346,-27 24-13541,13-16 124102,1-1-539362</inkml:trace>
  <inkml:trace contextRef="#ctx0" brushRef="#br1">2250 1331 816,'-1'0'255,"1"0"-2295,-1 1 9180,1-1-21420,-1 0 32130,1 1-32130,-1-1 21421,1 1-9190,0-1 2340,-1 1-375,1-1 210,-1 1-252,1-1 210,0 1-120,-1-1 45,1 1-10,0-1 1,0 1 0,0 0 0,-1-1 0,1 1 0,0-1 0,0 1 1,0 0-10,0-1 45,0 1-120,0-1 210,0 1-252,0 0 210,0-1-120,0 1 45,1-1-10,-1 1-254,3 31 4077,-1-21-26072,1 42 94042,-1 1-219618,-3-1 356622,-3 9-421124,-12 78 380974,10-88-301651,6-51 270191,0-1-288623,0 0 283683,5-27-213904,8-7 112630,1 0-23334,12-17-49125,-1 1 107981,1-8-131926,-1 0 102266,12-48-40683,-32 90-8860,-3 8 26887,1 0-26080,-2 0 22000,1 1-17189,-1-1 10359,1-3-4106,-2 10 1034,0 18-492,-4 90 1150,-6 11-5340,0-5 22215,7 38-62135,3-151 117593,0 0-152236,0 0 127014,0 0-46249,0 0-36056,0 0 69025,0 0-53049,0 0 23941,0 0-6679,0 0 1487,8-26-489,37-105-2408,20-100 21937,-61 211-93032,-2 7 240961,1 1-414718,1 0 492929,0 0-409515,4-10 235517,-4 17-90582,-2 11 20926,-1 1 1327,5 43-10812,-1 0 16519,-3 0-10977,-2 1-9039,-3-1 30860,-5 33-37576,-16 76 30668,19-106-34388,36-118 74099,-6 14-141349,-3-1 179519,-3-1-135132,-2 0 33269,10-54 43217,-19 52-57795,-8 54 51205,0 1-65678,0 1 89956,4 77-89862,-2-52 58039,-1-1-14562,-1 1-22184,-2 15 43773,-13 150-42781,11-148 10933,4-27 59689,4-24-165620,1-8 265154,0 1-285391,1-1 191226,1 1-36534,1 0-80594,7-9 108914,4-12-76817,-18 34 46443,22-41-56520,1 0 105650,17-20-164797,-41 63 194390,0 0-165272,0-1 83948,0 1 2893,0 0-46801,1 0 42288,-1 0-20076,0 0 5358,0-1-812,0 1 257,0 0-272,0 0 256,1 0-240,-1 0 255,0 0-261,0 0 201,0-1-75,1 1-75,-1 0 201,0 0-261,0 0 255,0 0-240,1 0 256,-1 0-272,0 0 256,0 0-240,0 0 255,1 0-261,-1 0 201,0 0-75,0 0-75,0 0 201,1 0-261,-1 0 255,0 0-240,0 0 256,0 1-272,1-1 256,-1 0-240,0 0 255,0 0-261,0 0 201,0 0-75,1 0-75,-1 1 201,0-1-261,0 0 255,0 0-240,0 0 256,0 0-272,1 1 256,-1-1-240,0 0 255,0 0-261,0 0 201,0 1-75,0-1-75,0 0 201,0 0-261,0 0 255,0 1-240,0-1 256,0 0-272,0 0 257,6 27-193,-2 33-1,-7-8 385,-5 35-3233,2-36 20194,1 35-72073,21-100 165325,-2-8-269860,-1 0 340361,0-1-358209,5-17 333581,10-17-278765,-11 25 209264,67-135-158581,-55 101 153909,-28 63-181663,-1 1 205022,1 0-203775,0 0 176908,1 0-128809,-1 0 72828,0 0-29261,1 0 7501,-1 0-1029,1 0 89,-1 1-120,2-1 208,-3 2-233,0 0 130,0 0 74,0 0-245,0 0 238,0 0-37,0 0-225,0 0 401,0 1-435,0-1 334,0 0-126,0 0-126,0 0 336,0 0-456,0 0 501,0 0-511,0 0 512,1 0-512,-1 1 512,0-1-512,0 0 512,0 0-512,0 0 512,0 0-512,0 0 512,0 0-512,0 0 512,1 0-512,-1 0 512,0 0-512,0 0 512,0 0-512,0 0 512,0 0-512,0 0 512,1 0-512,-1 0 512,0 0-512,0 0 512,0 0-512,0 0 512,0 0-512,0 0 512,1 0-512,-1 0 512,0 0-512,0 0 512,0 0-512,0 0 512,0 0-511,0 0 501,0 0-456,0 0 336,1-1-126,-1 1-126,0 0 336,0 0-456,0 0 499,1 6-483,2 15 500,-1 0-1332,-1 0 4800,-1 0-11509,0 0 17734,-4 20-18194,-1 37 14038,4-54-15770,-1-1 36053,-1 0-75912,-1 4 114995,2-11-123343,2-13 90861,0 0-38276,0 0-5274,0 0 26200,0 0-27637,-1-1 19195,0 1-9642,1 0 3530,-1 0-975,0-1 188,0 1 126,0 0-336,-1-1 455,1 1-510,1-3 667,0 0-1341,0 0 2940,0 0-5040,0 0 6168,0 0-5212,1-4 2768,1-1-264,0 1-1766,0 0 3497,0 0-4498,1 0 4042,0 0-2471,1-1 918,7-11 197,47-89-3396,30-80 24387,-68 140-105410,-11 28 284284,-2-1-509061,0 0 628940,0-1-545236,2-13 331715,-9 31-140083,0 0 41266,0 1-10472,0-1 4876,0 0-3645,0 1 2052,0-1-507,0 0-249,0 1 328,0-1-129,1 1-125,-1-1 325,0 0-400,1 1 325,-1-1-125,0 1-125,1-1 325,-1 1-400,0-1 325,1 1-125,-1-1-125,1 1 325,-1 0-400,1-1 322,-1 2-97,1-1-242,-1 0 614,1 1-873,-1-1 885,0 1-678,1-1 442,-1 1-319,0-1 274,0 1-212,1 0 119,-1-1-35,0 1-35,0-1 119,0 1-210,0-1 252,0 1-210,0 0 120,0-1-46,0 1 20,0-1-46,0 1 120,0 0-210,0 0 250,-3 64 414,-4 0-5405,-2 0 21929,-2 0-51101,-10 20 75881,-10 77-70023,29-143 20825,4-18 64444,3-11-162049,191-401 227985,-166 343-198618,-24 60 5575,-2 9 366516,1 16-780235,-1-3 974230,-1-2-813820,0 0 453731,-1 1-152964,0 0 16452,-1-1 10898,-1 1-5689,0 0 604,0 0 460,-1-1-112,-1 2-321,-6 28 2091,-1-1-10326,-3 4 31452,-2 7-59216,4-14 65346,-7 32-24966,15-62-44727,1-7 95639,1 0-102189,-1 0 79460,1 0-51488,0 0 28145,-1 0-11340,1 0 2229,0 0 603,0 0-741,0 0 543,0 0-456,0 0 336,0 0-126,0 0-126,0 0 336,0 0-456,0 0 501,0 0-511,1 0 512,-1 0-511,0-1 501,1 1-456,-1 1 330,12-24-849,11-62 2828,-11 28 4051,3 12-43241,-12 30 101603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19:34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8 824,'10'-2'10923,"1"0"-71908,0 1 197609,15 0-286813,-18 1 221557,0-1-64560,0 1-28154,1 1 28942,-1-1-8487,0 2 988,3 0-579,22 4 3983,1-2-13862,-1-1 26327,1-1-29562,-1-2 19697,17-3-8365,68 2 8774,-51 4-22676,7 0 39286,25 6-46263,-52-3 44182,-8-2-40354,1 3 33671,-1 0-21275,-1 3 8852,2 2-2318,-10-1-516,-23-8-1474,-24-10 30848,-11 2-97330,18 3 147794</inkml:trace>
  <inkml:trace contextRef="#ctx0" brushRef="#br0">7791 87 928,'3'-1'871,"-1"0"-5227,1 0 13072,0 0-17441,0 0 13099,0 0-5254,0 1 871,0-1 28,0 1-35,0 0 28,0 0-28,0 0 35,0 0-28,0 1 0,0-1 27,0 1-27,0 0 0,1 0-843,22 2 6468,94 4-16613,-66-5 7728,-35 0 47630,0-1-116464,1-2 125196,-1 1-69590,0-2 16236,4-2 1028,-14 4 734,-5 1-11446,-4 0 46057,0-1-109362,0 0 160011,-1 1-146758,1-1 82518,0 0-26067,0 0 3534,0 1 28,-1-1-36,1 0 36,0 0-28,0 0 28,-1 1-36,1-1 36,0 0-28,0 0 28,-1 0-35,1 0 28,0 0 0,-1 1-28,1-1 35,0 0-28,0 0 28,-1 0-36,1 0 36,0 0-28,-1 0 28,1 0-36,0 0 36,-1 0-28,1 0 28,0 0-36,-1 0 36,1 0-28,0-1 28,0 1-35,-1 0 28,1 0 0,-1 0 404,-3 0-4749,-2 2 20028</inkml:trace>
  <inkml:trace contextRef="#ctx0" brushRef="#br0">5 114 276,'-4'-4'3214,"4"4"-20111,3 2 51576,-1 1-67109,1-2 40811,0 1 224,0 0-15743,0 0 8714,0-1-1560,0 0-28,1 1 28,-1-1-36,3 0-756,55 6 7892,-50-6-33520,-1 0 79283,0 1-115098,0-1 105430,7 4-60165,-9-3 22402,1 0-11851,-1 0 14146,1 0-12942,0-2 7020,0 1-2059,0-1 213,3 0-233,39-7 2222,-24 3-7966,1 1 15987,-1 0-19761,1 2 15401,0 2-7386,0 0 2004,13 3-650,-7 0 2615,-27-4-7608,-1 0 13021,0 0-14476,0 1 10873,0 0-5452,0 1 1683,0-1-269,3 2 11,1-2-679,-7-1-516,-2 0 10135,3 4 1741</inkml:trace>
  <inkml:trace contextRef="#ctx0" brushRef="#br0">986 106 384,'2'1'479,"0"-1"-2874,0 1 7185,0-1-9580,0 1 7184,0 0-2867,0 0 458,0-1 35,0 2-35,0-1 21,0 0-486,0 0 3031,0 1-8121,1-1 11920,-1 0-10305,1 0 5214,-1 0-1415,1 0 156,-1 0 0,1-1 0,-1 1 0,3 0-156,10 0 2268,-13-1-11121,1 1 27834,0-1-40814,-1 0 36689,1 0-19962,-1 0 6031,1 0-754,0 0-21,-1 0 8,1-1-8,-1 1 21,1-1-35,-1 0 35,1 0-20,-1 0 0,3-1-523,-1 3 3817,11 1-12948,-13-1 25965,-12 0-32329,10-1 28183,0 1-29927,0 3 48202,0 3-67379</inkml:trace>
  <inkml:trace contextRef="#ctx0" brushRef="#br0">1698 111 868,'0'0'162,"0"-1"-972,0 1 2430,0-1-3241,0 1 2437,0-1-993,0 1 197,0-1-35,1 1 20,-1-1 0,0 1-20,0 0 35,1-1-35,-1 1 21,0-1-8,0 1 8,1 0-21,-1-1 35,0 1-35,1 0 21,-1-1-8,0 1 8,1 0-21,-1 0 35,1-1-35,-1 1 20,1 0 0,-1 0-20,0 0 35,1-1-35,-1 1 21,1 0-169,21 0 4899,27 12-24676,-44-10 49680,8 0-34142,0 0-32897,1 0 82008,-1-1-65158,0-1 23133,0 0-2292,1 0-411,3-2-229,2 0 2232,0 2-7988,0 0 15383,4 1-18113,145 18 18364,-117-15-32489,0-3 67383,1-2-97485,10 0 91533,-58 3-56646,5 1 21651,-6-8 5454,-3 5-13379,0 0-32751,0 0 115163,0 1-147210,0 3 98976</inkml:trace>
  <inkml:trace contextRef="#ctx0" brushRef="#br0">2778 58 156,'25'2'7817,"12"2"-49883,-13 0 132277,-23-4-185795,8 1 145696,1 0-64618,-1 0 24772,1 0-19383,0-2 12222,0 1-3353,-1-1 273,2-1-341,7 1 2015,-4 0-6078,-14 1 10958,0 0-12535,0 0 8766,0 0-2917,0 0-405,0 0 688,0 0-185,0 0-1,0-1 35,0 1-55,0 0 55,0 0-35,0 0 1,0 0 27,-1 0-27,1 0 0,0 0 27,0 0-27,0 0-1,0 0 35,0 0-55,0 0 55,0 0-35,0 0 1,0-1 27,0 1-27,0 0 0,0 0 27,0 0-27,0 0-1,0 0 35,0 0-55,1 0 55,-1 0-35,0 0 1,0 0 27,0 0-27,0 0 202,-15 2-8009,14-2 49037</inkml:trace>
  <inkml:trace contextRef="#ctx0" brushRef="#br0">3575 181 420,'1'-1'361,"-1"0"-2166,1 0 5415,-1 1-7220,1-1 5415,0 0-2166,-1 1 361,1-1 0,0 0 0,-1 1 0,1-1 0,0 1 0,0-1 0,0 1 0,0 0 0,0-1 0,-1 1 0,1 0 0,0-1 0,0 1 0,0 0 0,0 0 0,0 0 0,0 0 0,0 0 0,0 0 0,0 0 0,0 0 0,0 0-361,40 1 6339,-29-1-33604,110 0 95483,68-12-184496,-36 1 276912,-33 3-331309,-23 8 298876,-80 2-188513,-12 0 73244,-7-1-4998,0-1 2635,0 1-81312,-5 3 196806,2-2-248976</inkml:trace>
  <inkml:trace contextRef="#ctx0" brushRef="#br0">5063 56 732,'3'-1'1027,"1"0"-6162,-1 1 15405,0-1-20540,0 1 15405,1 0-6162,-1 0 1026,1 0 7,-1 0-21,0 0 35,0 1-35,2 0-1006,10 0 9126,33 0-34208,1 3 70972,-1 2-89489,1 2 68280,-41-7-21551,10 1-21181,-18-2 39677,0 0-32111,0-1 15344,1 1-5069,-1 0 1676,0 0-528,0 0 93,0 0-1,0 0-27,1 0 27,-1 0 0,0 0-27,0 0 27,0 0 0,1 0-27,-1 0 27,0 0 0,0 0-27,0 0 27,1 0 0,-1 0-27,0 0 27,0 1 1,0-1-35,0 0 55,0 0-55,1 0 35,-1 0-1,0 0-27,0 0 27,0 0 0,0 1-27,0-1 27,1 0 0,-1 0-27,0 0 27,0 0 0,0 1-27,0-1 27,0 0 0,0 0-27,0 0 27,0 0 1,0 1-35,0-1 55,0 0-55,0 0 35,0 0-1,0 1-27,0-1 27,0 0 67,-28 0-13983,22 1 93896,-2 3-273512</inkml:trace>
  <inkml:trace contextRef="#ctx0" brushRef="#br0">9071 154 276,'-1'-11'1370,"1"-11"-511,1 22-34575,-1-1 141461,1 0-266695,-1 1 284835,1-1-177949,-1 0 60935,1 1-8871,-1-1 0,1 1 0,-1-1 0,1 1 0,0-1 0,-1 1 0,1-1 0,0 1 0,-1 0 1,1-1-7,0 1 21,0 0-35,-1-1 35,1 1-21,0 0 7,0 0-1,0 0 0,-1 0 0,1 0 0,0 0 0,0 0 0,0 0 0,-1 0-208,148 3 8002,3-1-48320,-4 2 132389,-44-1-201230,31-5 176066,-77 1-76376,0 1-6812,1 4 31976,-1 2-22540,0 2 8593,53 16-1670,-97-22 425,-11-2-851,0 0 1221,0 0-1341,0 0 1249,0 1-873,0-1 366,0 1-66,0-1 1,0 1-7,-1 0 21,1 0-35,1 1 131,-3-2-682,0 0 1958,0 0-3203,0 0 3162,0 0-1893,0 0 662,0 0-140,-1 0 35,1 0 0,0 0-35,0 0 56,0 0-63,0 0 63,0 0-56,0 0 35,0 0 0,-1 0-35,1 0 56,0 0-63,0 0 64,0 0-64,0 0 63,0 0-56,0 0 35,0 0 0,0 1-35,0-1 56,0 0-63,-1 0 63,1 0-56,0 0 35,0 0 0,0 0-35,0 0 56,0 0-63,0 1 64,0-1-64,0 0 63,0 0-56,0 0 35,0 0 0,0 0-35,0 0 56,0 0-63,0 1 63,0-1-56,0 0 35,0 0 0,0 0-35,0 0 56,0 0-63,0 0 63,0 0-56,0 1 35,0-1 0,0 0-35,1 0 56,-1 0-63,0 0 64,0 0-64,0 0 63,0 0-56,0 0 35,0 0 0,0 1 50,-11-4-5355,3-3 32180,6 4-82253,-1 0 109041,1 0-71152,-1 0 7464,0 0 19819,0 1-12079,0-1 2270,0 1 20,0 0-35,-1-1 1104,-7 2-8695</inkml:trace>
  <inkml:trace contextRef="#ctx0" brushRef="#br0">10943 126 500,'0'-1'448,"0"0"-2688,0 1 6720,0-1-8959,0 1 6713,0-1-2667,0 1 413,1-1 35,-1 1-21,0-1 7,0 1-1,1-1 1,-1 1-7,0-1 21,1 1-35,-1 0 35,0-1-21,1 1 7,-1-1-1,1 1 1,-1 0-7,0-1 21,1 1-483,16-6 7099,25 2-36223,-27 3 93749,-3 1-141862,1 1 132729,-1 0-78545,0 1 30836,0 0-9680,0 1 2869,0 0-479,8 4-477,-5-2 2584,-12-4-6308,10 1 5362,-13-2 13737,0 0-55890,1 0 95106,-1 0-94110,0 0 55737,0 0-18370,0-1 2622,1 1-27,-1 0 0,0 0 27,0 0-27,0 0 0,0-1 27,0 1-27,1 0 0,-1 0 27,0 0-27,0-1 0,0 1 27,0 0-27,0 0 0,0 0 27,0-1-27,0 1 0,0 0 27,0 0-27,0-1 0,0 1 28,0 0-35,0 0 28,0-1-28,0 1 35,0 0-28,0 0 0,0 0 27,0-1-27,0 1 0,0 0 27,0 0-27,-1 0 0,1-1 27,0 1-27,0 0 0,0 0 27,0 0-27,0-1 0,-1 1 27,1 0-27,0 0 0,0 0 27,0 0-27,-1 0 169,1-1-3779,0 1 19607,0 0-46915</inkml:trace>
  <inkml:trace contextRef="#ctx0" brushRef="#br0">11873 145 152,'-8'-6'2412,"3"0"-6924,7 1-15220,5-2 98375,-4 5-187158,1 0 173993,-1 0-74416,1 1 2265,0-1 8150,0 1-1117,0 0-360,0 0 0,0 0 0,0 1 0,0 0 0,2-1-211,17-2 2411,21-7-9346,1 2 17262,34-1-17571,1 0 16292,-28 3-28439,0 2 45888,0 2-46641,0 3 30334,36 5-13224,-79-5 4199,-1 0-1839,1-1 1739,-1 0-1243,1 0 443,0 0-46,-1-1-8,1-1 0,-1 0 8,0 0 809,-1 2-9133,-4 0 33275,-10-6-53796,5 6 34665,-1 1 4537,3 0-13609,-6 1 5155</inkml:trace>
  <inkml:trace contextRef="#ctx0" brushRef="#br0">13047 18 28,'11'-3'5603,"-10"2"-38786,0 1 115053,0 0-189579,0-1 187398,0 1-111117,0 0 36576,1 0-5132,-1-1-28,0 1 28,0 0-36,0 0 36,0 0-28,0 0 28,0 1-35,0-1 28,1 0-435,78 21 10287,-74-20-60420,0 0 170449,0 0-276110,0 0 272185,0-1-162185,0 0 53935,1-1-7727,3 0 22,-7 1-590,-1 0 3485,1-1-8750,-1 1 11710,1-1-8794,-1 0 3499,1 0-555,-1 0-20,0 0 0,1 0 20,-1 0-35,1-1 625,-2-2-15164,-3 2 89831,2 2-253503,-5-5 406569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0:5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0 688,'-3'2'446,"-1"0"-4461,0 0 20081,0-1-53575,0 1 93824,0-1-112711,0 1 94067,-1-1-53818,1 0 20081,-1 0-4219,-3 1-231,-18 5 4814,-305 121-21566,51-19 47599,-271 102-25410,98-36-148022,-234 95 494789,645-254-856741,22-8 1028702,-1 0-979953,2 1 838216,0 0-690934,-12 8 524005,31-17-328742,0 0 154181,0 0-46248,0 0 1302,0 0 10195,0 0-9622,0 0 5702,-1 0-2064,1 0 36,0 0 730,0 0-943,0 0 945,0 0-791,0 1 462,0-1 0,0 0-462,0 0 792,0 0-957,0 0 1011,0 0-1011,0 0 957,0 0-792,0 0 462,0 0 0,0 0-462,0 1 791,0-1-945,0 0 945,0 0-791,1 0 462,-1 0 0,0 0-462,0 0 792,0 0-957,0 0 1011,0 0-1011,0 0 957,0 0-792,0 0 462,1 0 0,-1 1-462,0-1 792,0 0-957,0 0 1011,0 0-1011,0 0 957,1 0-792,-1 0 462,0 0 0,0 0-462,0 0 791,0 0-945,1 0 945,-1 0-791,0 0 462,0 0 0,0 0-462,0 0 792,1 0-957,-1 0 1011,0 0-1011,0 0 957,0 0-792,0 0 462,1 0-3,21-1-356,23-5-120,223-44 2817,162-44-7626,428-114 6460,-438 105 27179,-215 56-141838,89-11 370005,221-28-643932,-414 73 786331,-98 15-676633,-9 2 406570,-9 3-176914,-202 85 76371,-7-4-51204,-9-6 36692,-6-4-23110,-134 29 19372,-328 91-19466,500-134 8950,7 5 18809,-61 31-55098,222-86 80513,-19 8-85286,2 1 83610,-29 17-91829,78-40 99855,1 0-87630,-1 0 59079,1 1-34866,-1-1 22870,1 0-16026,-1 0 9237,1 0-3820,0 1 1086,-1-1-47,1 0-453,0 1 725,-1-1-726,1 0 462,0 1-66,0-1-230,0 0 230,-1 0 66,1 1-462,0-1 726,0 0-725,0 1 450,0-1 0,0 0-450,0 1 725,0-1-725,1 1 453,13 0-75,26-6 141,35-10-1707,-2-2 5444,-2-1-9880,3-3 11641,1 1-9170,609-151 5086,14 15-1721,-410 92-5121,485-94 19838,196-46-26845,-897 188-10500,-41 10 99196,-1-1-163813,-1 0 101165,0-2 79810,7-2-234994,-22 6 248500,-27 11-155646,-28 11 64369,-221 75-26119,214-76 21238,-158 47-10546,-24 0-34633,-36 11 118378,-365 128-208676,20 16 254970,592-211-231427,-329 117 156090,-151 55-69913,21 12 9543,466-185 8340,-33 12 8692,3 2-43340,0 0 85287,3 2-123232,-23 16 135378,60-37-109396,0 1 60921,0-1-16661,0 1-10026,1 0 19799,-1-1-17817,1 1 10594,0-1-4189,-1 1 1024,2 0-130,-1 0 4,0-1 11,1 1-55,0 0 165,-1 0-330,1-1 462,1 1-462,-1 0 325,1-1-112,0 0-200,0 0 723,0 0-1398,0 0 1835,0 0-1641,1 0 899,-1 0-112,1-1-332,-1 1 459,1 0-481,-1-1 462,1 1-308,0 0 0,0-1 308,0 1-462,0-1 484,-1 1-495,1-1 528,1 1-528,-1-1 495,0 0-484,0 0 462,0 1-308,0-1 0,0 0 308,0 0-462,1 0 484,-1 0-495,1 0 525,19 0-484,0-1 220,-1 0 506,1 0-1849,-1-1 3399,10-1-4226,107-18 3928,-108 17-3466,1292-238 4586,-29-34-8628,-747 157 16289,462-93-28352,189-42 46529,280-85-75070,-1354 308 130245</inkml:trace>
  <inkml:trace contextRef="#ctx0" brushRef="#br0">8215 212 836,'-61'18'4520,"-15"3"-49720,-41 12 249348,-164 57-752699,-123 37 1519449,-1086 293-2151426,768-214 2170058,-133 37-1525868,669-195 644957,-1114 300 41993,-641 198-415713,1776-500 553864,-329 98-538078,478-139 407094,-26 9-189403,39-13-45580,1-1 188268,0 1-184502,0 0 94637,0 0-15569,0 0-14767,0 0 14279,0 0-6964,1 0 2181,-1 0-280,1 0-289,-1 0 462,1 1-462,-1 0 340,2-2-269,0 0 545,1 1-1390,-1-1 2570,0 0-3304,0 0 2932,1 1-1654,-1-1 292,0 0 568,1 0-918,-1 1 1008,0-1-1011,1 0 957,-1 0-792,1 1 462,-1-1 0,1 0-462,-1 0 792,1 0-957,-1 0 1011,1 1-1011,-1-1 957,1 0-792,-1 0 462,1 0 0,0 0-462,-1 0 791,1 0-945,-1 0 945,1 0-791,0 0 462,-1 0 0,1 0-462,-1 0 792,1 0-957,0 0 1011,0 0-1008,25 0 888,21-4-251,0-1-1812,-1-1 6019,0-1-11271,16-5 14446,1 1-13358,826-161 9336,-875 169-3417,979-221-12313,-167 35 53540,457-80-122131,-196 41 188815,264-43-216279,23 28 197377,125 15-149314,-1474 225 80246,218-31 11445,3 5-112626,34 3 188342,-259 25-202154,-6-1 151946,1 1-81708,-1 0 38343,0 1-26418,1 0 22630,-1 0-14503,10 1 6071,-24-1-1812,0 0 806,0 0-925,1 0 1225,-1 0-1370,0 0 1225,0 1-920,0-1 632,0 0-347,0 0 4,0 0 308,0 1-462,0-1 484,0 0-495,0 1 528,0-1-528,0 0 495,0 1-484,0-1 462,-1 0-308,1 1 0,0-1 308,0 1-462,-1-1 483,1 1-483,-1-1 462,1 1-308,-1-1 1,0 1 297,0 0-406,0 0 309,0 0-119,0-1-66,-1 1 210,1 0-306,0 0 375,-1 0-451,0-1 518,1 1-527,-1 0 496,0-1-496,0 1 528,0 0-528,0 0 496,-1 0-496,-7 4 537,-1 0-617,0 0 890,-1-1-1519,-3 2 2221,9-4-2252,-77 29 1180,-3-2 166,-14 2 439,-185 48-4303,244-68 7028,-607 153 2807,54-15-36104,-1151 290 93141,456-120-162350,1219-301 231240,-1500 376-294765,-413 123 333807,1741-452-289287,-65 18 120669,-20 15 85504,265-76-156469,54-17 35219,13-3 143657,20-4-222621,71-14 180990,-1-2-97276,45-12 35469,181-52-7620,-175 44 289,914-208-258,22 25 2661,-324 67-9779,578-114 22414,18 25-27539,349-28 2531,-949 168 55649,224-6-112833,-959 107 123216,331-28-65989,-273 26-44878,-1 1 162077,2 2-218120,39 2 178899,-102 0-86081,0 0 12780,0 0 11328,0 0-6255,-1 1-1849,11 2 4032,-23-4-2513,0 0 751,-1 1 27,1-1-216,-1 1 387,1-1-636,-1 1 774,0 0-712,1-1 574,-1 1-503,0 0 464,0 0-308,0 0 0,0 0 308,0 0-462,0 0 483,-1 0-483,1 0 462,-1 0-308,0 0 0,1 0 308,-1 1-462,0-1 484,0 0-495,-1 0 528,1 1-528,0-1 495,-1 0-484,0 1 462,1-1-308,-1 0 0,0 1 308,-1-1-462,1 0 483,0 1-483,-1-1 462,0 1-310,-3 3 30,1 0 118,-2-1 228,1 1-1137,-1-1 2121,-1 0-2479,0 0 2043,0 0-1345,0 0 943,-1 0-895,-5 1 957,-17 8-859,-1 0 43,-5 0 2509,33-12-6914,-96 33 10532,-3-2-10764,-88 20 11870,-229 46-21013,296-70 27753,-655 152 3766,-866 190-102806,1001-239 246895,-522 110-350492,19 17 305839,992-221-73946,-955 233-235713,1054-257 421378,12-3-372210,1 0 166993,1 2 28037,-8 3-115172,47-14 106313,0-1-61037,0 0 22835,0 1-3231,-1-1-3235,1 1 3795,0-1-2591,0 1 1387,0-1-725,1 1 530,-1-1-530,0 1 528,0 0-496,1-1 496,-1 1-528,0 0 530,1-1-517,0 0 595,0 0-801,1 1 1002,-1-1-990,0 0 672,0 0-175,0 0-240,0 1 385,1-1-263,-1 0-1,0 0 275,0 0-450,0 0 450,1 0-275,-1 1 0,0-1 275,1 0-450,-1 0 450,0 0-275,1 0 0,-1 0 276,0 0-462,1 0 516,-1 0-495,0 0 495,1 0-516,-1 1 462,0-1-276,1 0 0,-1 0 275,1 0-450,-1 0 450,1 0-274,5 0-14,-1 0 361,1 0-761,0 0 1195,0 0-1531,0-1 1538,4 0-1099,128-17 320,-3-3 946,32-9-3640,-38 7 8155,890-168-11585,143-24 9349,1839-238-5572,-2955 447 38377,8-1-220955,1 1 711824,15 0-1495362,-69 6 2178901,1 0-2250921,-1-1 1641584,0 1-812212,0 0 236516,0 0-10689,0 0-23456,0 0 10917,0 0-2299,0 0 263,0 0-276,1 0 450,-1 0-450,0 0 275,0 0 0,0 0-275,0 1 451,0-1-462,0 0 341,0 0-220,0 0 220,0 1-341,0-1 462,0 0-451,0 1 275,0-1 1,-1 1-277,0-1 417,0 1-232,0 0-365,-1-1 1098,1 1-1420,0-1 1076,-1 1-397,1-1-144,-1 1 405,0-1-454,1 1 308,-1-1 0,0 1-308,1-1 462,-1 0-483,0 1 483,0-1-462,0 0 308,0 1-9,-52 19 246,-106 28-2249,-57 11-4661,-175 36 77787,-92 23-325907,188-34 795959,-81 36-1319833,-260 108 1577042,624-224-1400641,-161 65 960168,139-55-570443,2 1 380021,2 1-314267,-25 17 254738,48-29-170606,1 0 91696,0 0-40468,1 1 15331,0-1-5670,1 1 2706,0 0-1704,0 0 1025,1 0-456,2-3 6,1-1 396,-1 1-755,1-1 916,-1 1-712,1-1 224,0 1 202,1-1-272,-1 1 25,0-1 235,1 1-241,0-1-12,0 1 309,0-1-462,0 1 483,0-1-483,0 0 462,1 1-309,-1-1 12,1 0 242,0 0-242,0 1-12,0-1 309,0 0-462,0 0 483,0 0-483,1 0 462,-1 0-309,1 0 12,0 0 241,8 2-231,1-1-67,-1 1 474,1-1-792,0 0 945,0 0-945,0-1 792,1 0-474,-1 0 67,1 0 231,11 0-242,25-1-3,0-1 274,8-2-386,-37 2 382,121-6-413,89-13 637,137-21-1633,-233 25 4844,544-69-15369,52-23 61489,-351 43-233235,-639 129 670410,-214 41-1422176,-656 151 2280889,1017-229-2807688,-541 134 2582130,515-125-1498291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0:52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958 719 856,'-11'-6'4922,"-3"-4"-49550,13 8 220667,0 1-564259,0-1 887674,1 1-814828,-1-1 250774,1 1 379442,-1-1-605378,1 1 431538,-1-1-178281,1 0 41913,0 1-5146,0-1 1024,0 0-1493,4-40 7078,-1 13-35290,-4 8 113221,0 0-234909,-1 1 317886,-2-1-261880,-2-11 80469,-2 4 96793,-1 1-189766,-1 1 250365,-2 0-337852,0 0 404184,-3-2-369177,4 11 247148,0-1-134211,-1 2 99561,0 0-129339,-2 0 160615,0 1-147551,0 1 96417,-2 0-43745,1 1 13114,-2 0-2339,0 2 180,0 0 54,-1 1-165,0 1 330,-6-2-642,-1 1 2414,0 1-9951,0 1 28616,-1 1-56150,0 1 77455,0 2-76424,0 0 53926,-5 2-26778,10 3 10135,0 0-8378,1 2 19004,0 0-34728,0 1 43923,0 1-38930,0 1 24033,0 1-9911,1 1 2342,0 0 43,1 2-454,0 0 462,1 1-309,0 0 12,0 2 242,-5 5-272,13-8 316,0-1-1322,1 1 4408,0 0-9221,1 1 13066,0 0-13049,1 0 9259,0 0-4589,1 1 1515,-2 5-327,-1 5 407,1 0-2314,1 1 8179,1 0-18814,-1 15 29618,6-27-31821,0 0 19924,1 0 3346,0 0-28696,1-1 44684,0 1-44157,1-1 30378,0 1-14238,1-1 3923,0 0 62,0 0-939,1-1 1024,5 8-1108,1 0 1982,0-1-5982,1 0 16392,1-1-32712,0 0 46620,1-1-47628,3 1 34489,7 5-16079,0-2-106,1 0 13962,1-2-25718,24 11 30626,-2-5-25376,1-3 14456,1-1-5411,30 5 1201,-24-6-120,-7-4 0,-18-5 0,-1 1 0,20 10 0,-8-1 0,39 11 0,-74-26-13,2-2-173,-10-12-6614,0 6 81654,0 1-412160,4-2 1245934</inkml:trace>
  <inkml:trace contextRef="#ctx0" brushRef="#br0">955 614 880,'-5'1'1853,"-10"1"-15477,15-2 48067,0-1-37095,-1 1-192689,1 0 748723,0 0-1385651,0 0 1625181,-1 0-1288124,1 0 692942,0-1-243620,0 1 50438,-1 0-4293,1 0-516,0-1 462,0 1-276,0 0 0,-1 0 276,1-1-462,0 1 516,0 0-495,0 0 495,0-1-516,0 1 462,0 0-276,0-1 0,0 1 276,0 0-462,-1 0 516,1-1-495,0 1 496,0 0-528,1-1 528,-1 1-496,0 0 495,0-1-516,0 1 462,0 0-276,0 0 0,0-1 276,0 1-462,0 0 516,1-1-495,-1 1 496,0 0-528,0 0 528,0-1-496,0 1 495,1 0-516,-1 0 462,0 0-276,0-1 0,1 1 276,-1 0-580,6-8 4153,-6 7-32667,1 1 148141,-1-1-423287,1 0 821263,-1 0-1125704,1 0 1108034,-1 1-781613,0-1 386687,1 0-127542,-1 0 25124,0 0-2291,0 0 243,1 0-243,-1 0 0,0 0 243,0 0-243,0 0 0,0 0 242,0 0-231,-1 0-232,2-9 3493,0 0-21907,1 0 82351,0 0-199886,3-9 328547,3-16-365455,-2 9 234244,1 0 48685,0 0-384659,8-14 634919,3-4-683335,-7 13 517117,2 1-240057,1 1-10959,2 0 151059,16-24-171633,-25 43 121879,0 1-67848,1-1 49322,1 1-63758,0 1 82322,0-1-79836,0 2 55403,1-1-26767,0 1 8510,1 1-1566,-1 0 152,8-3-306,-7 4 1889,0 0-7701,1 1 20491,-1 1-36994,1 0 46693,0 0-41669,0 1 26013,0 1-10793,0 0 2352,0 0 461,0 1-983,3 1 983,-5 1-599,0-1-972,-1 1 4582,1 1-9442,-1 0 12633,1 0-11741,-1 1 7629,0 0-3304,0 1 699,-1 0 282,1 0-449,-1 1 341,0 0-220,2 3 206,3 2-191,-1 1-266,-1 1 1657,0 0-3755,-1 0 5298,0 1-5074,-1 0 3296,-1 1-1312,2 3 85,6 16 529,-3-10-1414,-1 1 3604,-2 1-7167,2 9 9989,-7-13-8743,-2 0 1299,-1 0 12672,0 0-30952,-2 0 46146,-1 11-48730,1 1 37976,-1-22-26556,0-1 29807,0 0-50514,-1 1 74627,-1-1-82828,0 0 68159,-1 0-41269,0 0 17954,0-1-5332,-1 1 971,-1-1-82,-3 6-69,2-8 690,0 1-3105,-1-1 8280,1 0-14490,-2-1 17389,1 0-14501,-1 0 8335,0-1-3270,0 0 1020,-2 0-531,-17 9 462,-1-1-330,-17 5 165,-109 46-55,-12-5 11,128-46-1,1 0 0,0-1 0,-4-1 0,23-5-187,16-5 1954,0-1-9255,0 0 26220,0 0-49350,0 0 64764,0 0-60438,0 0 40080,0-1-18495,-1 1 5650,1-1-1027,-3 0 187,6-1-4491,0-4 39545,0 5-173472,1-1 469990,14-2-851078,-5-1 1030414</inkml:trace>
  <inkml:trace contextRef="#ctx0" brushRef="#br0">2816 1749 112,'0'0'1111,"0"0"-11018,0 0 49134,-13 9-120231,15-12 119556,-1-1 261312,1 0-1371208,-1 1 3071746,1-1-4447897,-1 0 4503462,0 0-3236786,-1 0 1625389,1 0-543418,-1 0 108316,0 0-8956,0 0-1024,0 0 1024,0-3-1845,0 2 9503,0-20-40173,0 0 106788,-2 0-183833,0 1 206029,-2-1-138975,-6-22 32366,1 23 40799,0 1-78485,-1 0 137951,-6-7-240482,6 13 331045,-1 1-348690,-1 0 305392,0 1-256598,-1 1 218526,-1-1-167080,-2 0 98835,-2 1-40063,0 1 5620,0 1 14211,-2 1-30760,1 1 41954,-1 0-40765,-1 1 28337,-4 0-13855,-29-14 5185,42 19-5134,1 0 14937,-1 0-34416,0 1 56797,0 1-68945,0 0 62131,-1 1-41247,1 0 19671,0 1-6443,-1 0 1440,1 1-451,0 0 462,-9 3-461,0 1 391,0 0-611,1 1 1655,0 1-3613,1 1 5528,0 1-5957,0 0 4482,-1 3-2210,8-6 623,1 1-488,1 0 1776,0 0-3750,0 1 5094,0 1-4806,1 0 3147,0 0-1286,1 1 133,0 0 178,0 0 5,1 0-243,1 1 243,-1 1 0,0 2-248,2-1 300,-1 0-293,1 0 651,1 0-1548,0 1 2457,1-1-2583,1 1 1819,0 0-888,1 0 464,0 0-546,1 0 734,1 10-734,4-4 541,0 1-415,1-1 674,1 0-1274,1-1 1697,1 1-1516,0-1 905,-1-7-349,0 0 79,1 0-8,0-1 0,1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35387,5 9-94953,5 4 11227,2-2 588951</inkml:trace>
  <inkml:trace contextRef="#ctx0" brushRef="#br0">2854 1770 432,'0'-1'342,"0"0"-3421,0 0 15401,0-1-41095,0 1 71984,0 0-86503,-1-1 72227,1 1-41338,0 0 15401,-1 0-3179,1 0 111,0-1-66,-1 1 462,0 0-726,1 0 726,-1 0-462,0 0 66,1 0 231,-1 0-242,0 0 0,0 0 242,0 0-231,0 0-408,0 0 4312,1-1-20417,-1 1 61126,0-1-123926,1 0 176659,-1 1-180105,1-1 131197,0 0-66936,-1 0 22891,1 1-4962,0-1 891,0 0-462,0 0 330,0 1-165,0-1 54,1-1-429,3-26 7000,11-25-44448,14-25 150554,-17 46-302424,-4 12 359574,2 1-212448,0 0-3789,0 0 44182,2 1 94771,5-5-195656,-9 12 158563,1 1-85619,0 1 77270,1-1-121351,1 2 153866,-1-1-137827,1 2 86837,1-1-37618,0 1 10486,0 1-1579,2 1 1175,-1 1-6445,1 1 19428,0 0-38312,1 1 52866,-1 0-52149,3 1 36599,4-2-16788,-5 1-94,-1 1 16274,1 0-34725,-1 1 50384,1 1-54215,0 0 43904,0 1-26683,-1 1 11873,1 0-3538,-1 1 365,0 1 402,0 1-483,0 0 483,11 5-475,-11-3 444,0 1-647,0 0 1544,-1 1-3098,7 6 4376,-14-10-4342,0 1 2898,-1 0-777,0 0-1195,0 1 2358,-1 0-2325,1 0 1331,-2 0-141,1 0-638,2 6 940,0 3-909,0 1 328,-1 0 1537,-1 0-5063,-1 0 8907,0 0-10463,-2 1 8599,0 0-5030,0-1 2197,-2 1-893,0 0 532,-1 0-496,-1-1 528,-3 12-565,-32 130 1633,35-153-10587,1 1 47043,-1-1-134359,0 0 261620,-1 0-360353,1 0 356648,-1 0-253093,-1-1 126024,1 1-41783,-1-1 8096,0 1-526,0-1 66,0 0-462,-1-1 726,1 1-726,-1-1 462,0 0-66,-1 0-231,-2 1 231,-13 7 164,-1 0-1279,-1-1 4003,0-1-8835,-5 0 13937,-2 1-15352,-14 5 10429,0-3-473,-4-1-10163,-254 53 16809,167-39-17160,128-24 12652,-21 1-6949,25-3 2829,14-14-7083,-6-11 50905,-5 14-150113,0 4 90075</inkml:trace>
  <inkml:trace contextRef="#ctx0" brushRef="#br0">3528 321 340,'-16'-3'7931,"15"1"-86767,0 1 431465,0-1-1287285,0 0 2560350,0 0-3564581,0 0 3544663,1 0-2517635,-1 0 1251570,1 1-414545,-1-1 82039,1 0-6994,0-2-815,0-3 5642,0 0-28370,0 0 87911,1-1-181842,2-5 262437,1-21-263998,-5 29 160218,-1-1 23509,1 1-237740,-1 0 415626,-1-1-481895,1 1 409148,-1 0-255812,0 1 114899,0-1-34988,0 0 6185,0 1-54,-1 0-528,0 0 495,0 0-484,0 0 462,-5-3-587,-15-16 3616,21 20-21234,0-1 77459,0 1-189952,0 0 330569,-1 0-419060,1 0 390001,-1 0-264475,0 0 127486,-3-1-41573,-7-3 9209,9 5-6349,1 0 18490,-1 0-41054,1 0 65162,-1 0-76132,0 1 66076,-1-1-42273,-13-1 19650,10 1-7938,0 0 8342,0 1-17543,1 0 29530,-1 0-36317,0 1 32851,0 0-21719,0 1 10220,-13 1-3106,1 2-104,1 0 2014,-1 1-3871,1 2 5051,-1 0-4717,2 1 3225,-3 1-1731,18-6 945,0-2-835,0 1 1171,1 0-1696,-1 0 1968,1 0-1662,-1 0 1011,1 1-529,0-1 361,0 1-232,0 0-72,1 0 463,-1 0-726,1 0 726,-1 0-462,0 3 61,2-4 288,0 0-537,0 1 915,1-1-1647,-1 1 2487,1-1-2814,0 0 2312,0 1-1296,0-1 299,0 1 387,0-1-719,0 1 725,1-1-450,-1 1-1,1-1 462,0 2-798,1 2 1055,1-1-1661,0 1 3442,0-1-6788,1 0 10339,1 2-11502,-2-2 9437,1 0-6756,-1 0 6896,0 0-10046,0 1 12776,0 0-11947,-1 0 8040,0 0-3966,19 41 1780,-9-23-1866,-6-12 3871,1 0-5825,0 0 3547,0-1 4801,1 0-13997,1-1 16560,0 0-11765,0 0 5274,1-1-1431,1 0 204,-1 0-10,1-1 0,1-1 0,0 0-153,11 5 1710,0-1-8684,1-2 26449,0 0-53675,22 4 76011,14 5-75304,60 25 46990,-112-40-3413,1-1-37480,-1 0 61542,0 0-63067,1 0 47567,-1-1-27421,5 0 12162,-12-1-3916,-1 0 134,0 0 2202,0-10-5630,0-10 14706,-6 8-25219,1-1-5873,2 10 141714</inkml:trace>
  <inkml:trace contextRef="#ctx0" brushRef="#br0">3584 297 800,'-6'3'1373,"-16"4"-11154,21-7 32149,1 0-10080,-1 0-195210,1 0 660084,-1 0-1174782,0 0 1352952,1-1-1061295,-1 1 567310,1 0-198807,-1 0 41336,1-1-3876,-1 1 0,1 0 0,-1-1 0,1 1 0,-1 0 0,1-1 0,0 1 0,-1-1 0,1 1 0,0-1 0,-1 1 0,1-1 0,0 1 0,0-1 0,-1 1 0,1-1 0,0 1 0,0-1 0,0 0 0,0 1 0,0-1 0,-1 1 0,1-1 0,0 0 0,0 1 0,1-1 0,-1 1 0,0-1 0,0 1 0,0-1-73,0-13 2245,0 8-19055,-1-1 83135,2 1-225030,-1-1 410946,1 1-527310,0-1 483150,0 1-315285,1-2 142410,7-15-33839,10-31-34936,-16 45 111292,1 0-175870,0 0 140491,0 1 35671,1-1-249713,0 1 343177,1 0-275761,5-6 143678,-4 6-44178,1 1-10566,-1 0 55570,1 0-104713,1 1 135131,-1 0-123568,1 0 79955,0 1-35809,0 0 10544,5-1-1971,-6 4 1636,1 0-7195,-1 0 20745,0 1-39810,1 0 53382,-1 1-51030,1 0 34770,-1 0-16545,8 2 5150,8 1 46,1 2-5609,8 2 18417,-28-6-38327,1 1 51730,-1-1-40493,0 1 5167,0-1 29357,0 2-40087,1-1 29016,-2 0-13481,1 1 4439,0 0-1536,-1 0 1051,1 0-1023,-1 1 1024,0 0-1024,0 0 1024,0 0-1024,-1 0 1024,3 3-1062,-4-3 1430,0 0-2993,0 0 6743,0 0-12068,0 0 15885,-1 0-15181,0 0 10461,0 1-5171,0-1 1936,0 0-770,-1 1 478,0-1-275,0 0 0,0 1 275,0-1-450,0 0 450,-1 1-275,0-1 0,0 0 275,0 1-451,-1-1 462,1 0-341,-1 0 220,0 0-220,-1 1 314,-24 42 462,-19 26-7958,33-56 39026,-1 1-114489,-1-2 226983,0 0-319134,-1 0 324795,-7 4-240069,-33 23 127975,-2-3-50940,-3-1 22968,49-34-23582,10-6 32407,7-5-44463,8-2 55128,6-6-13758,-13 5-218008</inkml:trace>
  <inkml:trace contextRef="#ctx0" brushRef="#br1">197 184 640,'0'0'74,"0"0"-740,0 0 3330,0 0-8880,0 0 15539,0 0-18637,0 0 15485,0 0-8715,1 0 3000,-1 0-278,0 0-388,0 0 330,0 0-165,0 0 54,0 0 0,0 0-54,0 0 165,0 0-330,0 0 462,0 0-462,1 0 330,-1 0-166,0 0 66,0 0-66,0 1 166,0-1-330,0 0 462,0 0-462,0 0 330,0 0-165,0 0 54,0 0 0,0 0-54,0 0 165,0 0-330,0 1 462,0-1-462,0 0 330,0 0-165,0 0 54,0 0 0,0 0-54,0 0 165,0 0-330,0 0 462,0 0-462,0 1 330,0-1-166,0 0 66,0 0-66,0 0 166,0 0-330,0 0 462,0 0-462,0 0 330,0 0-165,0 0 54,-1 0 0,1 1-54,0-1 165,0 0-330,0 0 462,0 0-462,0 0 330,0 0-239,0 0 844,0 0-3831,0 0 11086,-1 0-21420,1 0 28939,0 0-27899,0 0 19225,0 0-9375,0 0 3276,0 0-1037,0 0 566,-1 0-495,1 0 496,0 0-528,0 0 528,0 0-496,0 0 495,0 0-516,0 0 462,-1 0-276,1 0 0,0 0 276,0 0-462,0 0 516,0 0-495,0 0 495,0 0-516,0 0 462,-1 0-276,1 0 0,0 0 276,0 0-462,0 0 516,0 0-495,0-1 496,0 1-528,0 0 528,0 0-496,0 0 495,0 0-516,-1 0 462,1 0-276,0 0 0,0-1 276,0 1-462,0 0 516,0 0-495,0 0 495,0 0-516,0 0 462,0 0-276,0 0 0,0-1 276,0 1-462,0 0 516,0 0-495,0 0 496,0 0-528,0 0 528,0 0-496,0-1 495,1 1-516,-1 0 462,0 0-276,0 0 0,0 0 276,0 0-462,0 0 467,0 0 383,0 0-5574,0 0 22674,0 0-55765,0 0 92043,13 9-103483,-11-5 60450,-1 1 77325,0-1-360686,-1 1 760754,1-1-1082148,-1 0 1095002,1 1-791316,-2-1 400424,1 1-135178,0-1 27432,-1 1-2508,0-1-154,-1 5 231,-1 20 907,0 0-7964,0 0 30194,-2 0-72754,-1 0 121396,-2-1-144893,0 0 124882,-7 11-77406,12-31 35983,0 0-21943,1 0 35531,0 0-61163,0 1 76046,0 1-66790,2-10 41584,0 0-19580,0 0 11054,0 0-12465,0 0 15179,0 0-13917,0 0 9073,0 0-3838,2-1 207,0 0 1956,-1 0-3389,1 0 4451,-1 0-5093,0 0 4963,1 0-3870,-1 0 2289,0-1-1001,1 1 363,-1 0-234,0-1 341,0 1-462,0-1 451,0 0-285,7-8 103,4-2-250,0-1 1335,0-1-4035,-1 0 8276,-1 0-12316,-1-1 13489,0 0-10820,1-4 6292,16-35-3348,7-28 7359,-21 51-29873,3-9 84593,5-18-165542,-18 50 231667,-5 18-233850,-1 4 164750,-6 24-67993,2 0-6141,1 1 42636,2 11-58449,-8 39 71386,4-31-84738,2 0 98556,2 59-115445,7-99 128619,0-18-124665,1-11 105303,5-24-86941,2 0 76068,1 1-64831,2 0 50493,1 1-39681,1 1 33717,13-19-26214,-1 3 14562,-1 0-1580,17-50-11781,-42 93 25188,2-5-32712,-2 8 27367,0 7-12484,-1 26 872,-1 0 212,-1-1 2709,-1 1 159,-2-1-8451,-1 0 13857,-1 0-12006,-4 7 6321,-3 0-1622,2 1-1311,2 1 4804,-4 34-10401,12-64 16509,1-6-20235,0 0 21237,1 0-21367,-1 0 20642,1 0-17187,-1 0 11187,1 0-5411,0 1 1871,0-1-341,0 0-230,1 0 447,-1 0-450,1 1 263,0-4 142,-1 0-1022,0-29 3081,11-8-8942,3 0 27323,1 1-72358,12-20 145045,26-51-213288,-47 93 233862,10-23-203893,-1-1 164410,-1-5-144573,-11 36 131904,0 8-104640,2 18 65003,2 28-30629,0 93 11223,-6 33-4598,-1-104 10315,-8-27-36720,8-41 85884,0-1-134948,0-1 148312,0-1-114165,0 1 57435,1 0-12503,-1 0-6728,0 0 8013,-1 0-3984,1 0 1054,0 0 120,0 0-464,0 0 522,-1 0-495,1 0 484,0 0-462,-1 0 308,1 0-21,-3-11-129,18-63-891,23-64 8571,-12 41-40063,-21 76 118793,-4 18-239944,-1-1 343055,1 1-354301,0 0 266155,0 0-144871,1 0 56471,1-2-15610,-1-1 3169,-2 8-341,0 1-1307,0-1 4267,0 1-8302,0-1 11301,0 1-11161,0-1 8111,0 1-4463,0-1 2116,1 0-1221,-1 1 1035,0-1-1011,1 1 957,0 0-793,2 13 508,-3 15-398,1 7 1191,-3 0-3254,-1 10 5236,-2 3-4477,3 0-517,2 15 8954,0-26-18224,3 11 22942,-3-49-16463,2 0-896,-1 0 17710,-1-1-21937,5-18 13714,-3 7-3584,0-1 1816,1 1-12856,0-1 33937,0 1-53648,2 0 57965,0-2-43828,-2 6 22229,9-23-4889,-3 4-5915,2 1 12389,0 0-13936,2 0 9428,14-21-2060,-20 33-3117,5-3 5110,-12 16-7158,0 0 11329,0 0-15090,0 0 14201,0 0-8291,0 24 1700,-3 261 1788,6-220-3847,16-84 11753,3-38-34012,-2-2 72029,1-13-114174,9-28 140816,-13 46-134992,-2-2 90754,0-14-22171,-15 70-37929,5-26 65579,-2-1-69554,1-18 71044,-4 45-70764,0 0 57266,1 1-34123,0 0 16572,-1 0-10448,1-1 9681,-1 1-8174,1 0 5172,-1 0-2361,1 0 742,-1 0-144,0 0 13,1 0-1,-1 0 11,0 0-55,0 0 165,1 0-330,-1 0 462,0 0-462,0 0 330,0 0-165,-1 1 56,3 24 81,-3 57-753,-2 0 2259,-7 15-2397,-5 84-2024,12-164 4859,-3 33 12565,6-51-59362,0 0 113849,0 0-141664,0 0 131147,0 0-97510,0 0 60533,0 0-30953,0 0 11953,0 0-2647,8-24-141,8-8-939,-3-1 7231,0 0-23672,-2-1 50351,-2-1-74203,-1 0 77408,2-24-57127,-2 2 28566,-4 26-5948,1 1-10872,1-1 27984,3-2-43338,-5 20 46974,-3 9-33147,0 1 7565,0-1 17113,0 0-30177,0 1 29001,1-1-19346,0 1 9389,-1-1-3316,1 1 722,1 0 170,-1 0-447,0 0 463,2-1-346,-2 2 279,-1 1-535,0-1 1346,1 1-2593,-1-1 3612,0 0-3648,0 0 2655,1 1-1360,-1-1 466,-1 0-96,1 0 9,0 0 0,0 0 0,-1 0 0,1-2-9,-1 4 111,5-7-582,-3 3 1624,2 13-2230,2 13-231,-1 1 6633,-2-1-11615,2 18 7152,-3 33 6895,-4 0-21551,-2 0 30741,-11 54-36849,8-80 41995,3 0-44020,1 7 43955,3-53-45929,0 0 46196,0 0-34237,0 0 9574,0 1 13088,0-1-20627,0 0 15090,0 0-6915,0 0 2253,0 0-783,0 0 511,0 0-496,1 0 528,-1 0-528,0 0 496,1 0-496,-1 0 528,1-1-528,-1 1 496,1 0-496,0 0 528,-1 0-528,1 0 480,0-1-324,0 0-313,0 0 1942,-1 0-4349,1-1 6176,0 1-6066,-1 0 4164,1 0-1874,0-1 325,-1 1 336,1 0-451,0-1 330,-1 1-165,1-1 55,-1 1-12,1-1 12,-1 1-55,1-1 165,-1 1-330,1-1 462,-1 1-462,1-1 330,-1 0-176,6-7 156,-1 0-415,0-1 906,-1 1-1185,2-4 770,2-12-96,-2-1 1378,0-1-8444,-1 1 23334,0-20-40293,7-33 45860,12-64-29521,-14 69-5784,19-67 43260,25-25-63302,-52 164 63542,0 9-65939,-1 24 88981,0-7-118652,2 32 125790,-2 0-103644,-3 0 70858,-9 52-46425,9-95 35699,-11 121-35233,5 58 35997,8-193-13410,0 0-68840,0 0 211056,0 0-338900,0 0 360030,2-3-265987,1-1 137339,-1 1-50169,0 0 17010,-1-1-11802,1 0 11695,-1 1-9001,1-1 4846,-1 0-1862,0 0 709,0-2-503,2-5 388,77-267-484,-27 106 7167,-28 95-44791,-14 50 148277,-11 27-310190,0 0 441824,0 0-443565,0 0 320342,0 0-172372,0 0 76759,0 0-33874,0 0 15004,0 0-5409,0 0 1615,0 1-899,0-1 945,0 0-945,0 0 791,0 0-462,0 0 0,0 0 462,0 0-791,1 0 945,-1 0-945,0 0 791,0 0-462,0 0 0,0 0 462,0 0-791,0 0 945,0 0-945,0 0 791,0 0-462,0 0 0,0 0 462,0 0-791,0 0 945,0 0-945,1 0 791,-1 0-462,0 0 0,0 0 462,0 0-791,0 0 945,0 0-945,0 0 791,0 0-462,0 0 1,0 0 450,0 0-725,0-1 725,0 1-450,0 0-1,0 0 462,0 0-791,0 0 945,0 0-945,0 0 791,0 0-462,0 0 0,1 0 462,-1 0-791,0 0 945,-2 18-959,-3 49 1058,2 27-2476,2-31 8808,-8 47-25851,4-61 58148,1 0-103443,3 2 148236,4-49-171457,-9-4 164039,5 3-141938,-1-1 102946,1 0 30540,0 0-330973,-1 0 687091,1 0-840712,0 0 680519,0-1-370443,-1 1 131270,1 0-27385,0 0 2330,0-1 243,-1 1 0,1-1-243,0 1 243,0-1 0,0 0-243,0 1 242,0-1 12,0 0-309,0 0 462,0 0-483,0 0 483,0 0-462,0 0 309,0 0 378,-6-8-6076</inkml:trace>
  <inkml:trace contextRef="#ctx0" brushRef="#br1">3223 97 568,'11'2'3869,"-11"-2"-42417,1 0 211375,0 0-631995,0 0 1259731,-1 0-1757669,1 0 1751749,0 0-1247115,0 0 621675,-1 0-206867,1 0 41602,0 0-4068,-1 0 220,1-1-220,0 1 341,-1 0-463,1 0 463,0-1-341,-1 1 220,1 0-220,0-1 341,-1 1-462,1-1 451,-1 1-417,30-11 4160,-29 10-36202,-1 1 166759,1 0-479074,0-1 933294,-1 1-1284404,1 0 1269498,-1 0-899394,1 0 446994,0 0-148127,-1 0 29148,1 0-2224,-1 0-341,1 0 220,0 0-220,-1 0 341,1 0-462,-1 0 451,1 0-275,0 0 0,-1 0 275,1 1-451,-1-1 462,1 0-341,-1 1 220,1-1-220,0 0 341,-1 1-463,1-1 463,-1 0-341,0 1 220,1-1-220,-1 1 341,1-1-462,-1 1 451,0-1-275,1 1 0,-1-1 275,0 1-451,0-1 462,1 1-341,-1 0 220,0-1-220,0 1 341,0-1-463,1 1 409,4 41 1559,-4 13-16023,1-31 68801,-2 0-175894,0-1 288800,-2 1-303648,-4 20 179379,4-32-7740,1 0-95081,0 1 116868,1-1-113881,1 7 109719,-1 1-89753,5-23 51470,1-6-11434,25-69-17177,13-56 29062,-34 110-23959,-9 21 11567,1 0-4909,-1 0 3659,1-1 1613,-1 1-10463,0 0 13750,0-1-9424,-1 1 3682,1-1-749,0 0 6,0-7 117,2 16 102,4 21-1682,-3 9 6162,-2 1-13208,-1 0 18493,-2 0-16762,-1 0 8362,-2 4 234,2-26-3464,2 0 1001,0 0 4800,2 13-11330,0 13 15536,-2-36-15866,1 0 15251,-1 0-18517,1 0 25581,0 1-30111,1-1 26670,-1 0-16976,1 0 7266,0 1-1572,1-7-198,-1 1-883,0-1 4987,0 0-11842,1 0 18220,-1-1-19564,0 1 14853,-1 0-7838,1-1 2699,0 1-413,0-2-330,26-36 699,-15 19 280,-2-1-8024,0 0 29750,5-20-61985,7-14 83097,7-18-69424,-30 73 19660,0 1 42703,0 0-87955,0 1 98859,0-1-78732,0 0 46098,0 0-19442,0 0 5660,0 0-1329,1 0 735,-1 0-710,0 0 461,0 0-66,0 0-231,0 0 242,0 0 0,0 0-243,0 0 243,0 0 0,1 0-243,-1 0 243,0 0 0,0 0-243,0 0 243,0 0 0,0 0-243,0 0 243,0 0 0,0 0-243,1 0 243,-1 0 0,0 0-243,0 0 243,0 0 0,0 0-243,0 0 243,0 0 0,0 0-243,0 0 243,0 0 0,0 0-243,1-1 243,-1 1 0,0 0-244,1 5 229,1 6 221,-1 0-1464,-1-1 4092,0 1-7941,0-1 11109,-1 1-11220,0 1 8062,0-6-3886,-4 64 1037,2 8-1166,3-77 7753,16-47-25880,-8 27 52830,83-213-69457,-86 217 54797,-2 8-19608,5 21 10854,-4-2-59690,0-1 132590,-1 1-162886,-1-1 127673,1 7-64820,2 9 19051,-4-19-1316,-1-7-1154,0 0 1256,0 0-3626,1 0 6678,-1 1-7246,0-1 4844,0 0-1844,1 0 212,-1 0 131,1 0-60,-1 0 8,1 0 1,-1 1-11,1-1 55,0 0-165,0 0 331,-1 0-476,0-1 550,0 0-647,1-4 851,0 1-832,0 0-106,0 0 2093,0 0-4010,1 0 4437,-1 0-3219,1 0 1466,1-1-205,6-15-343,31-99 446,-37 116-590,-1-1 1776,0 1-5760,1-1 13644,0 1-22822,-1 0 27075,1 0-22722,0 0 13259,0 0-5173,1 0 1242,-1 1-110,0 0-154,2-1 465,-27 24-13887,13-16 137643,1-1-663464</inkml:trace>
  <inkml:trace contextRef="#ctx0" brushRef="#br1">2250 1331 816,'-1'0'255,"1"0"-2550,-1 1 11475,1-1-30600,-1 0 53550,1 1-64260,-1-1 53551,1 1-30611,0-1 11530,-1 1-2715,1-1 585,-1 1-462,1-1 462,0 1-330,-1-1 165,1 1-55,0-1 11,0 1-1,0 0 0,-1-1 0,1 1 0,0-1 0,0 1 1,0 0-11,0-1 55,0 1-165,0-1 330,0 1-462,0 0 462,0-1-330,0 1 165,1-1-55,-1 1-244,3 31 4331,-1-21-30149,1 42 120114,-1 1-313660,-3-1 576240,-3 9-777746,-12 78 802098,10-88-682625,6-51 571842,0-1-558814,0 0 572306,5-27-497587,8-7 326534,1 0-135964,12-17-25791,-1 1 157106,1-8-239907,-1 0 234192,12-48-142949,-32 90 31823,-3 8 35747,1 0-52967,-2 0 48080,1 1-39189,-1-1 27548,1-3-14465,-2 10 5140,0 18-1526,-4 90 1642,-6 11-6490,0-5 27555,7 38-84350,3-151 179728,0 0-269829,0 0 279250,0 0-173263,0 0 10193,0 0 105081,0 0-122074,0 0 76990,0 0-30620,0 0 8166,8-26-1976,37-105-1919,20-100 24345,-61 211-114969,-2 7 333993,1 1-655679,1 0 907647,0 0-902444,4-10 645032,-4 17-326099,-2 11 111508,-1 1-19599,5 43-12139,-1 0 27331,-3 0-27496,-2 1 1938,-3-1 39899,-5 33-68436,-16 76 68244,19-106-65056,36-118 108487,-6 14-215448,-3-1 320868,-3-1-314651,-2 0 168401,10-54 9948,-19 52-101012,-8 54 109000,0 1-116883,0 1 155634,4 77-179818,-2-52 147901,-1-1-72601,-1 1-7622,-2 15 65957,-13 150-86554,11-148 53714,4-27 48756,4-24-225309,1-8 430774,0 1-550545,1-1 476617,1 1-227760,1 0-44060,7-9 189508,4-12-185731,-18 34 123260,22-41-102963,1 0 162170,17-20-270447,-41 63 359187,0 0-359662,0-1 249220,0 1-81055,0 0-49694,1 0 89089,-1 0-62364,0 0 25434,0-1-6170,0 1 1069,0 0-529,0 0 528,1 0-496,-1 0 495,0 0-516,0 0 462,0-1-276,1 1 0,-1 0 276,0 0-462,0 0 516,0 0-495,1 0 496,-1 0-528,0 0 528,0 0-496,0 0 495,1 0-516,-1 0 462,0 0-276,0 0 0,0 0 276,1 0-462,-1 0 516,0 0-495,0 0 496,0 1-528,1-1 528,-1 0-496,0 0 495,0 0-516,0 0 462,0 0-276,1 0 0,-1 1 276,0-1-462,0 0 516,0 0-495,0 0 496,0 0-528,1 1 528,-1-1-496,0 0 495,0 0-516,0 0 462,0 1-276,0-1 0,0 0 276,0 0-462,0 0 516,0 1-495,0-1 496,0 0-528,0 0 529,6 27-450,-2 33 192,-7-8 386,-5 35-3618,2-36 23427,1 35-92267,21-100 237398,-2-8-435185,-1 0 610221,0-1-698570,5-17 691790,10-17-612346,-11 25 488029,67-135-367845,-55 101 312490,-28 63-335572,-1 1 386685,1 0-408797,0 0 380683,1 0-305717,-1 0 201637,0 0-102089,1 0 36762,-1 0-8530,1 0 1118,-1 1-209,2-1 328,-3 2-441,0 0 363,0 0-56,0 0-319,0 0 483,0 0-275,0 0-188,0 0 626,0 1-836,0-1 769,0 0-460,0 0 0,0 0 462,0 0-792,0 0 957,0 0-1012,0 0 1023,1 0-1024,-1 1 1024,0-1-1024,0 0 1024,0 0-1024,0 0 1024,0 0-1024,0 0 1024,0 0-1024,0 0 1024,1 0-1024,-1 0 1024,0 0-1024,0 0 1024,0 0-1024,0 0 1024,0 0-1024,0 0 1024,1 0-1024,-1 0 1024,0 0-1024,0 0 1024,0 0-1024,0 0 1024,0 0-1024,0 0 1024,1 0-1024,-1 0 1024,0 0-1024,0 0 1024,0 0-1024,0 0 1024,0 0-1023,0 0 1012,0 0-957,0 0 792,1-1-462,-1 1 0,0 0 462,0 0-792,0 0 955,1 6-982,2 15 983,-1 0-1832,-1 0 6132,-1 0-16309,0 0 29243,-4 20-35928,-1 37 32232,4-54-29808,-1-1 51823,-1 0-111965,-1 4 190907,2-11-238338,2-13 214204,0 0-129137,0 0 33002,0 0 31474,0 0-53837,-1-1 46832,0 1-28837,1 0 13172,-1 0-4505,0-1 1163,0 1-62,0 0-462,-1-1 791,1 1-965,1-3 1177,0 0-2008,0 0 4281,0 0-7980,0 0 11208,0 0-11380,1-4 7980,1-1-3032,0 1-1502,0 0 5263,0 0-7995,1 0 8540,0 0-6513,1-1 3389,7-11-721,47-89-3593,30-80 27783,-68 140-129797,-11 28 389694,-2-1-793345,0 0 1138001,0-1-1174176,2-13 876951,-9 31-471798,0 0 181349,0 1-51738,0-1 15348,0 0-8521,0 1 5697,0-1-2559,0 0 258,0 1 577,0-1-457,1 1 4,-1-1 450,0 0-725,1 1 725,-1-1-450,0 1 0,1-1 450,-1 1-725,0-1 725,1 1-450,-1-1 0,1 1 450,-1 0-725,1-1 722,-1 2-419,1-1-145,-1 0 856,1 1-1487,-1-1 1758,0 1-1563,1-1 1120,-1 1-761,0-1 593,0 1-486,1 0 331,-1-1-154,0 1 0,0-1 154,0 1-329,0-1 462,0 1-462,0 0 330,0-1-166,0 1 66,0-1-66,0 1 166,0 0-330,0 0 460,-3 64 164,-4 0-5819,-2 0 27334,-2 0-73030,-10 20 126982,-10 77-145904,29-143 90848,4-18 43619,3-11-226493,191-401 390034,-166 343-426603,-24 60 204193,-2 9 360941,1 16-1146751,-1-3 1754465,-1-2-1788050,0 0 1267551,-1 1-606695,0 0 169416,-1-1-5554,-1 1-16587,0 0 6293,0 0-144,-1-1-572,-1 2-209,-6 28 2412,-1-1-12417,-3 4 41778,-2 7-90668,4-14 124562,-7 32-90312,15-62-19761,1-7 140366,1 0-197828,-1 0 181649,1 0-130948,0 0 79633,-1 0-39485,1 0 13569,0 0-1626,0 0-1344,0 0 1284,0 0-999,0 0 792,0 0-462,0 0 0,0 0 462,0 0-792,0 0 957,0 0-1012,1 0 1023,-1 0-1023,0-1 1012,1 1-957,-1 1 786,12-24-1179,11-62 3677,-11 28 1223,3 12-47292,-12 30 144844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0:5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8 824,'10'-2'10923,"1"0"-82831,0 1 269517,15 0-484422,-18 1 508370,0-1-286117,0 1 36406,1 1 57096,-1-1-37429,0 2 9475,3 0-1567,22 4 4562,1-2-17845,-1-1 40189,1-1-55889,-1-2 49259,17-3-28062,68 2 17139,-51 4-31450,7 0 61962,25 6-85549,-52-3 90445,-8-2-84536,1 3 74025,-1 0-54946,-1 3 30127,2 2-11170,-10-1 1802,-23-8-958,-24-10 32322,-11 2-128178,18 3 245124</inkml:trace>
  <inkml:trace contextRef="#ctx0" brushRef="#br0">7791 87 928,'3'-1'871,"-1"0"-6098,1 0 18299,0 0-30513,0 0 30540,0 0-18353,0 1 6125,0-1-843,0 1-63,0 0 63,0 0-56,0 0 63,0 0-63,0 1 28,0-1 27,0 1-54,0 0 27,1 0-843,22 2 7311,94 4-23081,-66-5 24341,-35 0 39902,0-1-164094,1-2 241660,-1 1-194786,0-2 85826,4-2-15208,-14 4-294,-5 1-12180,-4 0 57503,0-1-155419,0 0 269373,-1 1-306769,1-1 229276,0 0-108585,0 0 29601,0 1-3506,-1-1-64,1 0 72,0 0-64,0 0 56,-1 1-64,1-1 72,0 0-64,0 0 56,-1 0-63,1 0 63,0 0-28,-1 1-28,1-1 63,0 0-63,0 0 56,-1 0-64,1 0 72,0 0-64,-1 0 56,1 0-64,0 0 72,-1 0-64,1 0 56,0 0-64,-1 0 72,1 0-64,0-1 56,0 1-63,-1 0 63,1 0-28,-1 0 404,-3 0-5153,-2 2 24777</inkml:trace>
  <inkml:trace contextRef="#ctx0" brushRef="#br0">5 114 276,'-4'-4'3214,"4"4"-23325,3 2 71687,-1 1-118685,1-2 107920,0 1-40587,0 0-15967,0 0 24457,0-1-10274,0 0 1532,1 1 56,-1-1-64,3 0-720,55 6 8648,-50-6-41412,-1 0 112803,0 1-194381,0-1 220528,7 4-165595,-9-3 82567,1 0-34253,-1 0 25997,1 0-27088,0-2 19962,0 1-9079,0-1 2272,3 0-446,39-7 2455,-24 3-10188,1 1 23953,-1 0-35748,1 2 35162,0 2-22787,0 0 9390,13 3-2654,-7 0 3265,-27-4-10223,-1 0 20629,0 0-27497,0 1 25349,0 0-16325,0 1 7135,0-1-1952,3 2 280,1-2-690,-7-1 163,-2 0 10651,3 4-8394</inkml:trace>
  <inkml:trace contextRef="#ctx0" brushRef="#br0">986 106 384,'2'1'479,"0"-1"-3353,0 1 10059,0-1-16765,0 1 16764,0 0-10051,0 0 3325,0-1-423,0 2-70,0-1 56,0 0-507,0 0 3517,0 1-11152,1-1 20041,-1 0-22225,1 0 15519,-1 0-6629,1 0 1571,-1 0-156,1-1 0,-1 1 0,3 0-156,10 0 2424,-13-1-13389,1 1 38955,0-1-68648,-1 0 77503,1 0-56651,-1 0 25993,1 0-6785,0 0 733,-1 0 29,1-1-16,-1 1 29,1-1-56,-1 0 70,1 0-55,-1 0 20,3-1-523,-1 3 4340,11 1-16765,-13-1 38913,-12 0-58294,10-1 60512,0 1-58110,0 3 78129,0 3-115581</inkml:trace>
  <inkml:trace contextRef="#ctx0" brushRef="#br0">1698 111 868,'0'0'162,"0"-1"-1134,0 1 3402,0-1-5671,0 1 5678,0-1-3430,0 1 1190,0-1-232,1 1 55,-1-1-20,0 1-20,0 0 55,1-1-70,-1 1 56,0-1-29,0 1 16,1 0-29,-1-1 56,0 1-70,1 0 56,-1-1-29,0 1 16,1 0-29,-1 0 56,1-1-70,-1 1 55,1 0-20,-1 0-20,0 0 55,1-1-70,-1 1 56,1 0-190,21 0 5068,27 12-29575,-44-10 74356,8 0-83822,0 0 1245,1 0 114905,-1-1-147166,0-1 88291,0 0-25425,1 0 1881,3-2 182,2 0 2461,0 2-10220,0 0 23371,4 1-33496,145 18 36477,-117-15-50853,0-3 99872,1-2-164868,10 0 189018,-58 3-148179,5 1 78297,-6-8-16197,-3 5-18833,0 0-19372,0 0 147914,0 1-262373,0 3 246186</inkml:trace>
  <inkml:trace contextRef="#ctx0" brushRef="#br0">2778 58 156,'25'2'7817,"12"2"-57700,-13 0 182160,-23-4-318072,8 1 331491,1 0-210314,-1 0 89390,1 0-44155,0-2 31605,0 1-15575,-1-1 3626,2-1-614,7 1 2356,-4 0-8093,-14 1 17036,0 0-23493,0 0 21301,0 0-11683,0 0 2512,0 0 1093,0 0-873,0 0 184,0-1 36,0 1-90,0 0 110,0 0-90,0 0 36,0 0 26,-1 0-54,1 0 27,0 0 27,0 0-54,0 0 26,0 0 36,0 0-90,0 0 110,0 0-90,0 0 36,0-1 26,0 1-54,0 0 27,0 0 27,0 0-54,0 0 26,0 0 36,0 0-90,1 0 110,-1 0-90,0 0 36,0 0 26,0 0-54,0 0 229,-15 2-8211,14-2 57046</inkml:trace>
  <inkml:trace contextRef="#ctx0" brushRef="#br0">3575 181 420,'1'-1'361,"-1"0"-2527,1 0 7581,-1 1-12635,1-1 12635,0 0-7581,-1 1 2527,1-1-361,0 0 0,-1 1 0,1-1 0,0 1 0,0-1 0,0 1 0,0 0 0,0-1 0,-1 1 0,1 0 0,0-1 0,0 1 0,0 0 0,0 0 0,0 0 0,0 0 0,0 0 0,0 0 0,0 0 0,0 0 0,0 0-361,40 1 6700,-29-1-39943,110 0 129087,68-12-279979,-36 1 461408,-33 3-608221,-23 8 630185,-80 2-487389,-12 0 261757,-7-1-78242,0-1 7633,0 1-83947,-5 3 278118,2-2-445782</inkml:trace>
  <inkml:trace contextRef="#ctx0" brushRef="#br0">5063 56 732,'3'-1'1027,"1"0"-7189,-1 1 21567,0-1-35945,0 1 35945,1 0-21567,-1 0 7188,1 0-1019,-1 0-28,0 0 56,0 1-70,2 0-971,10 0 10132,33 0-43334,1 3 105180,-1 2-160461,1 2 157769,-41-7-89831,10 1 370,-18-2 60858,0 0-71788,0-1 47455,1 1-20413,-1 0 6745,0 0-2204,0 0 621,0 0-94,0 0-26,1 0 54,-1 0-27,0 0-27,0 0 54,0 0-27,1 0-27,-1 0 54,0 0-27,0 0-27,0 0 54,1 0-27,-1 0-27,0 0 54,0 1-26,0-1-36,0 0 90,0 0-110,1 0 90,-1 0-36,0 0-26,0 0 54,0 0-27,0 1-27,0-1 54,1 0-27,-1 0-27,0 0 54,0 0-27,0 1-27,0-1 54,0 0-27,0 0-27,0 0 54,0 0-26,0 1-36,0-1 90,0 0-110,0 0 90,0 0-36,0 1-26,0-1 54,0 0 40,-28 0-14050,22 1 107879,-2 3-367408</inkml:trace>
  <inkml:trace contextRef="#ctx0" brushRef="#br0">9071 154 276,'-1'-11'1370,"1"-11"-1881,1 22-34064,-1-1 176036,1 0-408156,-1 1 551530,1-1-462784,-1 0 238884,1 1-69806,-1-1 8871,1 1 0,-1-1 0,1 1 0,0-1 0,-1 1 0,1-1 0,0 1 0,-1 0 1,1-1-8,0 1 28,0 0-56,-1-1 70,1 1-56,0 0 28,0 0-8,0 0 1,-1 0 0,1 0 0,0 0 0,0 0 0,0 0 0,-1 0-208,148 3 8210,3-1-56322,-4 2 180709,-44-1-333619,31-5 377296,-77 1-252442,0 1 69564,1 4 38788,-1 2-54516,0 2 31133,53 16-10263,-97-22 2095,-11-2-1276,0 0 2072,0 0-2562,0 0 2590,0 1-2122,0-1 1239,0 1-432,0-1 67,0 1-8,-1 0 28,1 0-56,1 1 166,-3-2-813,0 0 2640,0 0-5161,0 0 6365,0 0-5055,0 0 2555,0 0-802,-1 0 175,1 0-35,0 0-35,0 0 91,0 0-119,0 0 126,0 0-119,0 0 91,0 0-35,-1 0-35,1 0 91,0 0-119,0 0 127,0 0-128,0 0 127,0 0-119,0 0 91,0 0-35,0 1-35,0-1 91,0 0-119,-1 0 126,1 0-119,0 0 91,0 0-35,0 0-35,0 0 91,0 0-119,0 1 127,0-1-128,0 0 127,0 0-119,0 0 91,0 0-35,0 0-35,0 0 91,0 0-119,0 1 126,0-1-119,0 0 91,0 0-35,0 0-35,0 0 91,0 0-119,0 0 126,0 0-119,0 1 91,0-1-35,0 0-35,1 0 91,-1 0-119,0 0 127,0 0-128,0 0 127,0 0-119,0 0 91,0 0-35,0 1 50,-11-4-5405,3-3 37535,6 4-114433,-1 0 191294,1 0-180193,-1 0 78616,0 0 12355,0 1-31898,0-1 14349,0 1-2250,0 0-55,-1-1 1139,-7 2-9799</inkml:trace>
  <inkml:trace contextRef="#ctx0" brushRef="#br0">10943 126 500,'0'-1'448,"0"0"-3136,0 1 9408,0-1-15679,0 1 15672,0-1-9380,0 1 3080,1-1-378,-1 1-56,0-1 28,0 1-8,1-1 2,-1 1-8,0-1 28,1 1-56,-1 0 70,0-1-56,1 1 28,-1-1-8,1 1 2,-1 0-8,0-1 28,1 1-504,16-6 7582,25 2-43322,-27 3 129972,-3 1-235611,1 1 274591,-1 0-211274,0 1 109381,0 0-40516,0 1 12549,0 0-3348,8 4 2,-5-2 3061,-12-4-8892,10 1 11670,-13-2 8375,0 0-69627,1 0 150996,-1 0-189216,0 0 149847,0 0-74107,0-1 20992,1 1-2649,-1 0 27,0 0 27,0 0-54,0 0 27,0-1 27,0 1-54,1 0 27,-1 0 27,0 0-54,0-1 27,0 1 27,0 0-54,0 0 27,0 0 27,0-1-54,0 1 27,0 0 27,0 0-54,0-1 27,0 1 28,0 0-63,0 0 63,0-1-56,0 1 63,0 0-63,0 0 28,0 0 27,0-1-54,0 1 27,0 0 27,0 0-54,-1 0 27,1-1 27,0 1-54,0 0 27,0 0 27,0 0-54,0-1 27,-1 1 27,1 0-54,0 0 27,0 0 27,0 0-54,-1 0 196,1-1-3948,0 1 23386,0 0-66522</inkml:trace>
  <inkml:trace contextRef="#ctx0" brushRef="#br0">11873 145 152,'-8'-6'2412,"3"0"-9336,7 1-8296,5-2 113595,-4 5-285533,1 0 361151,-1 0-248409,1 1 76681,0-1 5885,0 1-9267,0 0 757,0 0 360,0 0 0,0 1 0,0 0 0,2-1-211,17-2 2622,21-7-11757,1 2 26608,34-1-34833,1 0 33863,-28 3-44731,0 2 74327,0 2-92529,0 3 76975,36 5-43558,-79-5 17423,-1 0-6038,1-1 3578,-1 0-2982,1 0 1686,0 0-489,-1-1 38,1-1 8,-1 0 8,0 0 801,-1 2-9942,-4 0 42408,-10-6-87071,5 6 88461,-1 1-30128,3 0-18146,-6 1 18764</inkml:trace>
  <inkml:trace contextRef="#ctx0" brushRef="#br0">13047 18 28,'11'-3'5603,"-10"2"-44389,0 1 153839,0 0-304632,0-1 376977,0 1-298515,0 0 147693,1 0-41708,-1-1 5104,0 1 56,0 0-64,0 0 72,0 0-64,0 0 56,0 1-63,0-1 63,1 0-463,78 21 10722,-74-20-70707,0 0 230869,0 0-446559,0 0 548295,0-1-434370,0 0 216120,1-1-61662,3 0 7749,-7 1-612,-1 0 4075,1-1-12235,-1 1 20460,1-1-20504,-1 0 12293,1 0-4054,-1 0 535,0 0 20,1 0 20,-1 0-55,1-1 660,-2-2-15789,-3 2 104995,2 2-343334,-5-5 660072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2:03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0 688,'-3'2'446,"-1"0"-4907,0 0 24542,0-1-73656,0 1 147399,0-1-206535,0 1 206778,-1-1-147885,1 0 73899,-1 0-24300,-3 1 3988,-18 5 5045,-305 121-26380,51-19 69165,-271 102-73009,98-36-122612,-234 95 642811,645-254-1351530,22-8 1885443,-1 0-2008655,2 1 1818169,0 0-1529150,-12 8 1214939,31-17-852747,0 0 482923,0 0-200429,0 0 47550,0 0 8893,0 0-19817,0 0 15324,-1 0-7766,1 0 2100,0 0 694,0 0-1673,0 0 1888,0 0-1736,0 1 1253,0-1-462,0 0-462,0 0 1254,0 0-1749,0 0 1968,0 0-2022,0 0 1968,0 0-1749,0 0 1254,0 0-462,0 0-462,0 1 1253,0-1-1736,0 0 1890,0 0-1736,1 0 1253,-1 0-462,0 0-462,0 0 1254,0 0-1749,0 0 1968,0 0-2022,0 0 1968,0 0-1749,0 0 1254,1 0-462,-1 1-462,0-1 1254,0 0-1749,0 0 1968,0 0-2022,0 0 1968,1 0-1749,-1 0 1254,0 0-462,0 0-462,0 0 1253,0 0-1736,1 0 1890,-1 0-1736,0 0 1253,0 0-462,0 0-462,0 0 1254,1 0-1749,-1 0 1968,0 0-2022,0 0 1968,0 0-1749,0 0 1254,1 0-465,21-1-353,23-5 236,223-44 2937,162-44-10443,428-114 14086,-438 105 20719,-215 56-169017,89-11 511843,221-28-1013937,-414 73 1430263,-98 15-1462964,-9 2 1083203,-9 3-583484,-202 85 253285,-7-4-127575,-9-6 87896,-6-4-59802,-134 29 42482,-328 91-38838,500-134 28416,7 5 9859,-61 31-73907,222-86 135611,-19 8-165799,2 1 168896,-29 17-175439,78-40 191684,1 0-187485,-1 0 146709,1 1-93945,-1-1 57736,1 0-38896,-1 0 25263,1 0-13057,0 1 4906,-1-1-1133,1 0-406,0 1 1178,-1-1-1451,1 0 1188,0 1-528,0-1-164,0 0 460,-1 0-164,1 1-528,0-1 1188,0 0-1451,0 1 1175,0-1-450,0 0-450,0 1 1175,0-1-1450,1 1 1178,13 0-528,26-6 216,35-10-1848,-2-2 7151,-2-1-15324,3-3 21521,1 1-20811,609-151 14256,14 15-6807,-410 92-3400,485-94 24959,196-46-46683,-897 188 16345,-41 10 109696,-1-1-263009,-1 0 264978,0-2-21355,7-2-314804,-22 6 483494,-27 11-404146,-28 11 220015,-221 75-90488,214-76 47357,-158 47-31784,-24 0-24087,-36 11 153011,-365 128-327054,20 16 463646,592-211-486397,-329 117 387517,-151 55-226003,21 12 79456,466-185-1203,-33 12 352,3 2-52032,0 0 128627,3 2-208519,-23 16 258610,60-37-244774,0 1 170317,0-1-77582,0 1 6635,1 0 29825,-1-1-37616,1 1 28411,0-1-14783,-1 1 5213,2 0-1154,-1 0 134,0-1 7,1 1-66,0 0 220,-1 0-495,1-1 792,1 1-924,-1 0 787,1-1-437,0 0-88,0 0 923,0 0-2121,0 0 3233,0 0-3476,1 0 2540,-1 0-1011,1-1-220,-1 1 791,1 0-940,-1-1 943,1 1-770,0 0 308,0-1 308,0 1-770,0-1 946,-1 1-979,1-1 1023,1 1-1056,-1-1 1023,0 0-979,0 0 946,0 1-770,0-1 308,0 0 308,0 0-770,1 0 946,-1 0-979,1 0 1020,19 0-1009,0-1 704,-1 0 286,1 0-2355,-1-1 5248,10-1-7625,107-18 8154,-108 17-7394,1292-238 8052,-29-34-13214,-747 157 24917,462-93-44641,189-42 74881,280-85-121599,-1354 308 205315</inkml:trace>
  <inkml:trace contextRef="#ctx0" brushRef="#br0">8215 212 836,'-61'18'4520,"-15"3"-54240,-41 12 299068,-164 57-1002047,-123 37 2272148,-1086 293-3670875,768-214 4321484,-133 37-3695926,669-195 2170825,-1114 300-602964,-641 198-457706,1776-500 969577,-329 98-1091942,478-139 945172,-26 9-596497,39-13 143823,1-1 233848,0 1-372770,0 0 279139,0 0-110206,0 0 802,0 0 29046,0 0-21243,1 0 9145,-1 0-2461,1 0-9,-1 0 751,1 1-924,-1 0 802,2-2-609,0 0 814,1 1-1935,-1-1 3960,0 0-5874,0 0 6236,1 1-4586,-1-1 1946,0 0 276,1 0-1486,-1 1 1926,0-1-2019,1 0 1968,-1 0-1749,1 1 1254,-1-1-462,1 0-462,-1 0 1254,1 0-1749,-1 0 1968,1 1-2022,-1-1 1968,1 0-1749,-1 0 1254,1 0-462,0 0-462,-1 0 1253,1 0-1736,-1 0 1890,1 0-1736,0 0 1253,-1 0-462,1 0-462,-1 0 1254,1 0-1749,0 0 1968,0 0-2019,25 0 1896,21-4-1139,0-1-1561,-1-1 7831,0-1-17290,16-5 25717,1 1-27804,826-161 22694,-875 169-12753,979-221-8896,-167 35 65853,457-80-175671,-196 41 310946,264-43-405094,23 28 413656,125 15-346691,-1474 225 229560,218-31-68801,3 5-124071,34 3 300968,-259 25-390496,-6-1 354100,1 1-233654,-1 0 120051,0 1-64761,1 0 49048,-1 0-37133,10 1 20574,-24-1-7883,0 0 2618,0 0-1731,1 0 2150,-1 0-2595,0 0 2595,0 1-2145,0-1 1552,0 0-979,0 0 351,0 0 304,0 1-770,0-1 946,0 0-979,0 1 1023,0-1-1056,0 0 1023,0 1-979,0-1 946,-1 0-770,1 1 308,0-1 308,0 1-770,-1-1 945,1 1-966,-1-1 945,1 1-770,-1-1 309,0 1 296,0 0-703,0 0 715,0 0-428,0-1 53,-1 1 276,1 0-516,0 0 681,-1 0-826,0-1 969,1 1-1045,-1 0 1023,0-1-992,0 1 1024,0 0-1056,0 0 1024,-1 0-992,-7 4 1033,-1 0-1154,0 0 1507,-1-1-2409,-3 2 3740,9-4-4473,-77 29 3432,-3-2-1014,-14 2 273,-185 48-4742,244-68 11331,-607 153-4221,54-15-38911,-1151 290 129245,456-120-255491,1219-301 393590,-1500 376-526005,-413 123 628572,1741-452-623094,-65 18 409956,-20 15-35165,265-76-241973,54-17 191688,13-3 108438,20-4-366278,71-14 403611,-1-2-278266,45-12 132745,181-52-43089,-175 44 7909,914-208-547,22 25 2919,-324 67-12440,578-114 32193,18 25-49953,349-28 30070,-949 168 53118,224-6-168482,-959 107 236049,331-28-189205,-273 26 21111,-1 1 206955,2 2-380197,39 2 397019,-102 0-264980,0 0 98861,0 0-1452,0 0-17583,-1 1 4406,11 2 5881,-23-4-6545,0 0 3264,-1 1-724,1-1-243,-1 1 603,1-1-1023,-1 1 1410,0 0-1486,1-1 1286,-1 1-1077,0 0 967,0 0-772,0 0 308,0 0 308,0 0-770,0 0 945,-1 0-966,1 0 945,-1 0-770,0 0 308,1 0 308,-1 1-770,0-1 946,0 0-979,-1 0 1023,1 1-1056,0-1 1023,-1 0-979,0 1 946,1-1-770,-1 0 308,0 1 308,-1-1-770,1 0 945,0 1-966,-1-1 945,0 1-772,-3 3 340,1 0 88,-2-1 110,1 1-1365,-1-1 3258,-1 0-4600,0 0 4522,0 0-3388,0 0 2288,-1 0-1838,-5 1 1852,-17 8-1816,-1 0 902,-5 0 2466,33-12-9423,-96 33 17446,-3-2-21296,-88 20 22634,-229 46-32883,296-70 48766,-655 152-23987,-866 190-106572,1001-239 349701,-522 110-597387,19 17 656331,992-221-379785,-955 233-161767,1054-257 657091,12-3-793588,1 0 539203,1 2-138956,-8 3-143209,47-14 221485,0-1-167350,0 0 83872,0 1-26066,-1-1-4,1 1 7030,0-1-6386,0 1 3978,0-1-2112,1 1 1255,-1-1-1060,0 1 1058,0 0-1024,1-1 992,-1 1-1024,0 0 1058,1-1-1047,0 0 1112,0 0-1396,1 1 1803,-1-1-1992,0 0 1662,0 0-847,0 0-65,0 1 625,1-1-648,-1 0 262,0 0 276,0 0-725,0 0 900,1 0-725,-1 1 275,0-1 275,1 0-725,-1 0 900,0 0-725,1 0 275,-1 0 276,0 0-738,1 0 978,-1 0-1011,0 0 990,1 0-1011,-1 1 978,0-1-738,1 0 276,-1 0 275,1 0-725,-1 0 900,1 0-724,5 0 260,-1 0 375,1 0-1122,0 0 1956,0 0-2726,0-1 3069,4 0-2637,128-17 1419,-3-3 626,32-9-4586,-38 7 11795,890-168-19740,143-24 20934,1839-238-14921,-2955 447 43949,8-1-259332,1 1 932779,15 0-2207186,-69 6 3674263,1 0-4429822,-1-1 3892505,0 1-2453796,0 0 1048728,0 0-247205,0 0-12767,0 0 34373,0 0-13216,0 0 2562,0 0-539,1 0 726,-1 0-900,0 0 725,0 0-275,0 0-275,0 1 726,0-1-913,0 0 803,0 0-561,0 0 440,0 1-561,0-1 803,0 0-913,0 1 726,0-1-274,-1 1-278,0-1 694,0 1-649,0 0-133,-1-1 1463,1 1-2518,0-1 2496,-1 1-1473,1-1 253,-1 1 549,0-1-859,1 1 762,-1-1-308,0 1-308,1-1 770,-1 0-945,0 1 966,0-1-945,0 0 770,0 1-317,-52 19 255,-106 28-2495,-57 11-2412,-175 36 82448,-92 23-403694,188-34 1121866,-81 36-2115792,-260 108 2896875,624-224-2977683,-161 65 2360809,139-55-1530611,2 1 950464,2 1-694288,-25 17 569005,48-29-425344,1 0 262302,0 0-132164,1 1 55799,0-1-21001,1 1 8376,0 0-4410,0 0 2729,1 0-1481,2-3 462,1-1 390,-1 1-1151,1-1 1671,-1 1-1628,1-1 936,0 1-22,1-1-474,-1 1 297,0-1 210,1 1-476,0-1 229,0 1 321,0-1-771,0 1 945,0-1-966,0 0 945,1 1-771,-1-1 321,1 0 230,0 0-484,0 1 230,0-1 321,0 0-771,0 0 945,0 0-966,1 0 945,-1 0-771,1 0 321,0 0 229,8 2-472,1-1 164,-1 1 541,1-1-1266,0 0 1737,0 0-1890,0-1 1737,1 0-1266,-1 0 541,1 0 164,11 0-473,25-1 239,0-1 277,8-2-660,-37 2 768,121-6-795,89-13 1050,137-21-2270,-233 25 6477,544-69-20213,52-23 76858,-351 43-294724,-639 129 903645,-214 41-2092586,-656 151 3703065,1017-229-5088577,-541 134 5389818,515-125-4080421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2:03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958 719 856,'-11'-6'4922,"-3"-4"-54472,13 8 270217,0 1-784926,0-1 1451933,1 1-1702502,-1-1 1065602,1 1 128668,-1-1-984820,1 1 1036916,-1-1-609819,1 0 220194,0 1-47059,0-1 6170,0 0-2517,4-40 8571,-1 13-42368,-4 8 148511,0 0-348130,-1 1 552795,-2-1-579766,-2-11 342349,-2 4 16324,-1 1-286559,-1 1 440131,-2 0-588217,0 0 742036,-3-2-773361,4 11 616325,0-1-381359,-1 2 233772,0 0-228900,-2 0 289954,0 1-308166,0 1 243968,-2 0-140162,1 1 56859,-2 0-15453,0 2 2519,0 0-126,-1 1-219,0 1 495,-6-2-972,-1 1 3056,0 1-12365,0 1 38567,-1 1-84766,0 1 133605,0 2-153879,0 0 130350,-5 2-80704,10 3 36913,0 0-18513,1 2 27382,0 0-53732,0 1 78651,0 1-82853,0 1 62963,0 1-33944,1 1 12253,0 0-2299,1 2-497,0 0 916,1 1-771,0 0 321,0 2 230,-5 5-514,13-8 588,0-1-1638,1 1 5730,0 0-13629,1 1 22287,0 0-26115,1 0 22308,0 0-13848,1 1 6104,-2 5-1842,-1 5 734,1 0-2721,1 1 10493,1 0-26993,-1 15 48432,6-27-61439,0 0 51745,1 0-16578,0 0-32042,1-1 73380,0 1-88841,1-1 74535,0 1-44616,1-1 18161,0 0-3861,0 0-1001,1-1 1963,5 8-2132,1 0 3090,0-1-7964,1 0 22374,1-1-49104,0 0 79332,1-1-94248,3 1 82117,7 5-50568,0-2 15973,1 0 14068,1-2-39680,24 11 56344,-2-5-56002,1-3 39832,1-1-19867,30 5 6612,-24-6-1321,-7-4 120,-18-5 0,-1 1 0,20 10 0,-8-1 0,39 11 0,-74-26-13,2-2-160,-10-12-6441,0 6 88268,0 1-493814,4-2 1658094</inkml:trace>
  <inkml:trace contextRef="#ctx0" brushRef="#br0">955 614 880,'-5'1'1853,"-10"1"-17330,15-2 63544,0-1-85162,-1 1-155594,1 0 941412,0 0-2134374,0 0 3010832,-1 0-2913305,1 0 1981066,0-1-936562,0 1 294058,-1 0-54731,1 0 3777,0-1 978,0 1-738,0 0 276,-1 0 276,1-1-738,0 1 978,0 0-1011,0 0 990,0-1-1011,0 1 978,0 0-738,0-1 276,0 1 276,0 0-738,-1 0 978,1-1-1011,0 1 991,0 0-1024,1-1 1056,-1 1-1024,0 0 991,0-1-1011,0 1 978,0 0-738,0 0 276,0-1 276,0 1-738,0 0 978,1-1-1011,-1 1 991,0 0-1024,0 0 1056,0-1-1024,0 1 991,1 0-1011,-1 0 978,0 0-738,0-1 276,1 1 276,-1 0-856,6-8 4733,-6 7-36820,1 1 180808,-1-1-571428,1 0 1244550,-1 0-1946967,1 0 2233738,-1 1-1889647,0-1 1168300,1 0-514229,-1 0 152666,0 0-27415,0 0 2534,1 0-486,-1 0 243,0 0 243,0 0-486,0 0 243,0 0 242,0 0-473,-1 0-1,2-9 3725,0 0-25400,1 0 104258,0 0-282237,3-9 528433,3-16-694002,-2 9 599699,1 0-185559,0 0-433344,8-14 1019578,3-4-1318254,-7 13 1200452,2 1-757174,1 1 229098,2 0 162018,16-24-322692,-25 43 293512,0 1-189727,1-1 117170,1 1-113080,0 1 146080,0-1-162158,0 2 135239,1-1-82170,0 1 35277,1 1-10076,-1 0 1718,8-3-458,-7 4 2195,0 0-9590,1 1 28192,-1 1-57485,1 0 83687,0 0-88362,0 1 67682,0 1-36806,0 0 13145,0 0-1891,0 1-1444,3 1 1966,-5 1-1582,0-1-373,-1 1 5554,1 1-14024,-1 0 22075,1 0-24374,-1 1 19370,0 0-10933,0 1 4003,-1 0-417,1 0-731,-1 1 790,0 0-561,2 3 426,3 2-397,-1 1-75,-1 1 1923,0 0-5412,-1 0 9053,0 1-10372,-1 0 8370,-1 1-4608,2 3 1397,6 16 444,-3-10-1943,-1 1 5018,-2 1-10771,2 9 17156,-7-13-18732,-2 0 10042,-1 0 11373,0 0-43624,-2 0 77098,-1 11-94876,1 1 86706,-1-22-64532,0-1 56363,0 0-80321,-1 1 125141,-1-1-157455,0 0 150987,-1 0-109428,0 0 59223,0-1-23286,-1 1 6303,-1-1-1053,-3 6 13,2-8 759,0 1-3795,-1-1 11385,1 0-22770,-2-1 31879,1 0-31890,-1 0 22836,0-1-11605,0 0 4290,-2 0-1551,-17 9 993,-1-1-792,-17 5 495,-109 46-220,-12-5 66,128-46-12,1 0 1,0-1 0,-4-1 0,23-5-187,16-5 2141,0-1-11209,0 0 35475,0 0-75570,0 0 114114,0 0-125202,0 0 100518,0-1-58575,-1 1 24145,1-1-6677,-3 0 1214,6-1-4678,0-4 44036,0 5-213017,1-1 643462,14-2-1321068,-5-1 1881492</inkml:trace>
  <inkml:trace contextRef="#ctx0" brushRef="#br0">2816 1749 112,'0'0'1111,"0"0"-12129,0 0 60152,-13 9-169365,15-12 239787,-1-1 141756,1 0-1632520,-1 1 4442954,1-1-7519643,-1 0 8951359,0 0-7740248,-1 0 4862175,1 0-2168807,-1 0 651734,0 0-117272,0 0 7932,0 0 2048,0-3-2869,0 2 11348,0-20-49676,0 0 146961,-2 0-290621,0 1 389862,-2-1-345004,-6-22 171341,1 23 8433,0 1-119284,-1 0 216436,-6-7-378433,6 13 571527,-1 1-679735,-1 0 654082,0 1-561990,-1 1 475124,-1-1-385606,-2 0 265915,-2 1-138898,0 1 45683,0 1 8591,-2 1-44971,1 1 72714,-1 0-82719,-1 1 69102,-4 0-42192,-29-14 19040,42 19-10319,1 0 20071,-1 0-49353,0 1 91213,0 1-125742,0 0 131076,-1 1-103378,1 0 60918,0 1-26114,-1 0 7883,1 1-1891,0 0 913,-9 3-923,0 1 852,0 0-1002,1 1 2266,0 1-5268,1 1 9141,0 1-11485,0 0 10439,-1 3-6692,8-6 2833,1 1-1111,1 0 2264,0 0-5526,0 1 8844,0 1-9900,1 0 7953,0 0-4433,1 1 1419,0 0 45,0 0-173,1 0-248,1 1 486,-1 1-243,0 2-248,2-1 548,-1 0-593,1 0 944,1 0-2199,0 1 4005,1-1-5040,1 1 4402,0 0-2707,1 0 1352,0 0-1010,1 0 1280,1 10-1468,4-4 1275,0 1-956,1-1 1089,1 0-1948,1-1 2971,1 1-3213,0-1 2421,-1-7-1254,0 0 428,1 0-87,0-1 8,1 0 0,0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39951,5 9-130340,5 4 106180,2-2 577724</inkml:trace>
  <inkml:trace contextRef="#ctx0" brushRef="#br0">2854 1770 432,'0'-1'342,"0"0"-3763,0 0 18822,0-1-56496,0 1 113079,0 0-158487,-1-1 158730,1 1-113565,0 0 56739,-1 0-18580,1 0 3290,0-1-177,-1 1 528,0 0-1188,1 0 1452,-1 0-1188,0 0 528,1 0 165,-1 0-473,0 0 242,0 0 242,0 0-473,0 0-177,0 0 4720,1-1-24729,-1 1 81543,0-1-185052,1 0 300585,-1 1-356764,1-1 311302,0 0-198133,-1 0 89827,1 1-27853,0-1 5853,0 0-1353,0 0 792,0 1-495,0-1 219,1-1-483,3-26 7429,11-25-51448,14-25 195002,-17 46-452978,-4 12 661998,2 1-572022,0 0 208659,0 0 47971,2 1 50589,5-5-290427,-9 12 354219,1 1-244182,0 1 162889,1-1-198621,1 2 275217,-1-1-291693,1 2 224664,1-1-124455,0 1 48104,0 1-12065,2 1 2754,-1 1-7620,1 1 25873,0 0-57740,1 1 91178,-1 0-105015,3 1 88748,4-2-53387,-5 1 16694,-1 1 16368,1 0-50999,-1 1 85109,1 1-104599,0 0 98119,0 1-70587,-1 1 38556,1 0-15411,-1 1 3903,0 1 37,0 1-885,0 0 966,11 5-958,-11-3 919,0 1-1091,0 0 2191,-1 1-4642,7 6 7474,-14-10-8718,0 1 7240,-1 0-3675,0 0-418,0 1 3553,-1 0-4683,1 0 3656,-2 0-1472,1 0-497,2 6 1578,0 3-1849,0 1 1237,-1 0 1209,-1 0-6600,-1 0 13970,0 0-19370,-2 1 19062,0 0-13629,0-1 7227,-2 1-3090,0 0 1425,-1 0-1028,-1-1 1024,-3 12-1093,-32 130 2198,35-153-12220,1 1 57630,-1-1-181402,0 0 395979,-1 0-621973,1 0 717001,-1 0-609741,-1-1 379117,1 1-167807,-1-1 49879,0 1-8622,0-1 592,0 0-528,-1-1 1188,1 1-1452,-1-1 1188,0 0-528,-1 0-165,-2 1 462,-13 7-67,-1 0-1443,-1-1 5282,0-1-12838,-5 0 22772,-2 1-29289,-14 5 25781,0-3-10902,-4-1-9690,-254 53 26972,167-39-33969,128-24 29812,-21 1-19601,25-3 9778,14-14-9912,-6-11 57988,-5 14-201018,0 4 240188</inkml:trace>
  <inkml:trace contextRef="#ctx0" brushRef="#br0">3528 321 340,'-16'-3'7931,"15"1"-94698,0 1 518232,0-1-1718750,0 0 3847635,0 0-6124931,0 0 7109244,1 0-6062298,-1 0 3769205,1 1-1666115,-1-1 496584,1 0-89033,0-2 6179,0-3 6457,0 0-34012,0 0 116281,1-1-269753,2-5 444279,1-21-526435,-5 29 424216,-1-1-136709,1 1-261249,-1 0 653366,-1-1-897521,1 1 891043,-1 0-664960,0 1 370711,0-1-149887,0 0 41173,0 1-6239,-1 0-474,0 0 1023,0 0-979,0 0 946,-5-3-1049,-15-16 4203,21 20-24850,0-1 98693,0 1-267411,0 0 520521,-1 0-749629,1 0 809061,-1 0-654476,0 0 391961,-3-1-169059,-7-3 50782,9 5-15558,1 0 24839,-1 0-59544,1 0 106216,-1 0-141294,0 1 142208,-1-1-108349,-13-1 61923,10 1-27588,0 0 16280,0 1-25885,1 0 47073,-1 0-65847,0 1 69168,0 0-54570,0 1 31939,-13 1-13326,1 2 3002,1 0 2118,-1 1-5885,1 2 8922,-1 0-9768,2 1 7942,-3 1-4956,18-6 2676,0-2-1780,0 1 2006,1 0-2867,-1 0 3664,1 0-3630,-1 0 2673,1 1-1540,0-1 890,0 1-593,0 0 160,1 0 535,-1 0-1189,1 0 1452,-1 0-1188,0 3 523,2-4 227,0 0-825,0 1 1452,1-1-2562,-1 1 4134,1-1-5301,0 0 5126,0 1-3608,0-1 1595,0 1 88,0-1-1106,0 1 1444,1-1-1175,-1 1 449,1-1 463,0 2-1260,1 2 1853,1-1-2716,0 1 5103,0-1-10230,1 0 17127,1 2-21841,-2-2 20939,1 0-16193,-1 0 13652,0 0-16942,0 1 22822,0 0-24723,-1 0 19987,0 0-12006,19 41 5746,-9-23-3646,-6-12 5737,1 0-9696,0 0 9372,0-1 1254,1 0-18798,1-1 30557,0 0-28325,0 0 17039,1-1-6705,1 0 1635,-1 0-214,1-1 10,1-1 0,0 0-153,11 5 1863,0-1-10394,1-2 35133,0 0-80124,22 4 129686,14 5-151315,60 25 122294,-112-40-50403,1-1-34067,-1 0 99022,0 0-124609,1 0 110634,-1-1-74988,5 0 39583,-12-1-16078,-1 0 4050,0 0 2068,0-10-7832,0-10 20336,-6 8-39925,1-1 19346,2 10 147587</inkml:trace>
  <inkml:trace contextRef="#ctx0" brushRef="#br0">3584 297 800,'-6'3'1373,"-16"4"-12527,21-7 43303,1 0-42229,-1 0-185130,1 0 855294,-1 0-1834866,0 0 2527734,1-1-2414247,-1 1 1628605,1 0-766117,-1 0 240143,1-1-45212,-1 1 3876,1 0 0,-1-1 0,1 1 0,-1 0 0,1-1 0,0 1 0,-1-1 0,1 1 0,0-1 0,-1 1 0,1-1 0,0 1 0,0-1 0,-1 1 0,1-1 0,0 1 0,0-1 0,0 0 0,0 1 0,0-1 0,-1 1 0,1-1 0,0 0 0,0 1 0,1-1 0,-1 1 0,0-1 0,0 1 0,0-1-73,0-13 2318,0 8-21300,-1-1 102190,2 1-308165,-1-1 635976,1 1-938256,0-1 1010460,0 1-798435,1-2 457695,7-15-176249,10-31-1097,-16 45 146228,1 0-287162,0 0 316361,0 1-104820,1-1-285384,0 1 592890,1 0-618938,5-6 419439,-4 6-187856,1 1 33612,-1 0 66136,1 0-160283,1 1 239844,-1 0-258699,1 0 203523,0 1-115764,0 0 46353,5-1-12515,-6 4 3607,1 0-8831,-1 0 27940,0 1-60555,1 0 93192,-1 1-104412,1 0 85800,-1 0-51315,8 2 21695,8 1-5104,1 2-5655,8 2 24026,-28-6-56744,1 1 90057,-1-1-92223,0 1 45660,0-1 24190,0 2-69444,1-1 69103,-2 0-42497,1 1 17920,0 0-5975,-1 0 2587,1 0-2074,-1 1 2047,0 0-2048,0 0 2048,0 0-2048,-1 0 2048,3 3-2086,-4-3 2492,0 0-4423,0 0 9736,0 0-18811,0 0 27953,-1 0-31066,0 0 25642,0 1-15632,0-1 7107,0 0-2706,-1 1 1248,0-1-753,0 0 275,0 1 275,0-1-725,0 0 900,-1 1-725,0-1 275,0 0 275,0 1-726,-1-1 913,1 0-803,-1 0 561,0 0-440,-1 1 534,-24 42 148,-19 26-8420,33-56 46984,-1 1-153515,-1-2 341472,0 0-546117,-1 0 643929,-7 4-564864,-33 23 368044,-2-3-178915,-3-1 73908,49-34-46550,10-6 55989,7-5-76870,8-2 99591,6-6-68886,-13 5-204250</inkml:trace>
  <inkml:trace contextRef="#ctx0" brushRef="#br1">197 184 640,'0'0'74,"0"0"-814,0 0 4070,0 0-12210,0 0 24419,0 0-34176,0 0 34122,0 0-24200,1 0 11715,-1 0-3278,0 0-110,0 0 718,0 0-495,0 0 219,0 0-54,0 0-54,0 0 219,0 0-495,0 0 792,0 0-924,1 0 792,-1 0-496,0 0 232,0 0-132,0 1 232,0-1-496,0 0 792,0 0-924,0 0 792,0 0-495,0 0 219,0 0-54,0 0-54,0 0 219,0 0-495,0 1 792,0-1-924,0 0 792,0 0-495,0 0 219,0 0-54,0 0-54,0 0 219,0 0-495,0 0 792,0 0-924,0 1 792,0-1-496,0 0 232,0 0-132,0 0 232,0 0-496,0 0 792,0 0-924,0 0 792,0 0-495,0 0 219,-1 0-54,1 1-54,0-1 219,0 0-495,0 0 792,0 0-924,0 0 792,0 0-569,0 0 1083,0 0-4675,0 0 14917,-1 0-32506,1 0 50359,0 0-56838,0 0 47124,0 0-28600,0 0 12651,0 0-4313,0 0 1603,-1 0-1061,1 0 991,0 0-1024,0 0 1056,0 0-1024,0 0 991,0 0-1011,0 0 978,-1 0-738,1 0 276,0 0 276,0 0-738,0 0 978,0 0-1011,0 0 990,0 0-1011,0 0 978,-1 0-738,1 0 276,0 0 276,0 0-738,0 0 978,0 0-1011,0-1 991,0 1-1024,0 0 1056,0 0-1024,0 0 991,0 0-1011,-1 0 978,1 0-738,0 0 276,0-1 276,0 1-738,0 0 978,0 0-1011,0 0 990,0 0-1011,0 0 978,0 0-738,0 0 276,0-1 276,0 1-738,0 0 978,0 0-1011,0 0 991,0 0-1024,0 0 1056,0 0-1024,0-1 991,1 1-1011,-1 0 978,0 0-738,0 0 276,0 0 276,0 0-738,0 0 929,0 0-84,0 0-5957,0 0 28248,0 0-78439,0 0 147808,13 9-195526,-11-5 163933,-1 1 16875,0-1-438011,-1 1 1121440,1-1-1842902,-1 0 2177150,1 1-1886318,-2-1 1191740,1 1-535602,0-1 162610,-1 1-29940,0-1 2354,-1 5 385,-1 20 676,0 0-8871,0 0 38158,-2 0-102948,-1 0 194150,-2-1-266289,0 0 269775,-7 11-202288,12-31 113389,0 0-57926,1 0 57474,0 0-96694,0 1 137209,0 1-142836,2-10 108374,0 0-61164,0 0 30634,0 0-23519,0 0 27644,0 0-29096,0 0 22990,0 0-12911,2-1 4045,0 0 1749,-1 0-5345,1 0 7840,-1 0-9544,0 0 10056,1 0-8833,-1 0 6159,0-1-3290,1 1 1364,-1 0-597,0-1 575,0 1-803,0-1 913,0 0-736,7-8 388,4-2-353,0-1 1585,0-1-5370,-1 0 12311,-1 0-20592,-1-1 25805,0 0-24309,1-4 17112,16-35-9640,7-28 10707,-21 51-37232,3-9 114466,5-18-250135,-18 50 397209,-5 18-465517,-1 4 398600,-6 24-232743,2 0 61852,1 1 48777,2 11-101085,-8 39 129835,4-31-156124,2 0 183294,2 59-214001,7-99 244064,0-18-253284,1-11 229968,5-24-192244,2 0 163009,1 1-140899,2 0 115324,1 1-90174,1 1 73398,13-19-59931,-1 3 40776,-1 0-16142,17-50-10201,-42 93 36969,2-5-57900,-2 8 60079,0 7-39851,-1 26 13356,-1 0-660,-1-1 2497,-1 1-2550,-2-1-8610,-1 0 22308,-1 0-25863,-4 7 18327,-3 0-7943,2 1 311,2 1 6115,-4 34-15205,12-64 26910,1-6-36744,0 0 41472,1 0-42604,-1 0 42009,1 0-37829,-1 0 28374,1 0-16598,0 1 7282,0-1-2212,0 0 111,1 0 677,-1 0-897,1 1 713,0-4-121,-1 0-1164,0-29 4103,11-8-12023,3 0 36265,1 1-99681,12-20 217403,26-51-358333,-47 93 447150,10-23-437755,-1-1 368303,-1-5-308983,-11 36 276477,0 8-236544,2 18 169643,2 28-95632,0 93 41852,-6 33-15821,-1-104 14913,-8-27-47035,8-41 122604,0-1-220832,0-1 283260,0-1-262477,0 1 171600,1 0-69938,-1 0 5775,0 0 14741,-1 0-11997,1 0 5038,0 0-934,0 0-584,0 0 986,-1 0-1017,1 0 979,0 0-946,-1 0 770,1 0-329,-3-11-108,18-63-762,23-64 9462,-12 41-48634,-21 76 158856,-4 18-358737,-1-1 582999,1 1-697356,0 0 620456,0 0-411026,1 0 201342,1-2-72081,-1-1 18779,-2 8-3510,0 1-966,0-1 5574,0 1-12569,0-1 19603,0 1-22462,0-1 19272,0 1-12574,0-1 6579,1 0-3337,-1 1 2256,0-1-2046,1 1 1968,0 0-1750,2 13 1301,-3 15-906,1 7 1589,-3 0-4445,-1 10 8490,-2 3-9713,3 0 3960,2 15 9471,0-26-27178,3 11 41166,-3-49-39405,2 0 15567,-1 0 18606,-1-1-39647,5-18 35651,-3 7-17298,0-1 5400,1 1-14672,0-1 46793,0 1-87585,2 0 111613,0-2-101793,-2 6 66057,9-23-27118,-3 4-1026,2 1 18304,0 0-26325,2 0 23364,14-21-11488,-20 33-1057,5-3 8227,-12 16-12268,0 0 18487,0 0-26419,0 0 29291,0 0-22492,0 24 9991,-3 261 88,6-220-5635,16-84 15600,3-38-45765,-2-2 106041,1-13-186203,9-28 254990,-13 46-275808,-2-2 225746,0-14-112925,-15 70-15758,5-26 103508,-2-1-135133,1-18 140598,-4 45-141808,0 0 128030,1 1-91389,0 0 50695,-1 0-27020,1-1 20129,-1 1-17855,1 0 13346,-1 0-7533,1 0 3103,-1 0-886,0 0 157,1 0-14,-1 0 12,0 0-66,0 0 220,1 0-495,-1 0 792,0 0-924,0 0 792,0 0-495,-1 1 221,3 24 25,-3 57-834,-2 0 3012,-7 15-4656,-5 84 373,12-164 6883,-3 33 7706,6-51-71927,0 0 173211,0 0-255513,0 0 272811,0 0-228657,0 0 158043,0 0-91486,0 0 42906,0 0-14600,8-24 2506,8-8-798,-3-1 8170,0 0-30903,-2-1 74023,-2-1-124554,-1 0 151611,2-24-134535,-2 2 85693,-4 26-34514,1 1-4924,1-1 38856,3-2-71322,-5 20 90312,-3 9-80121,0 1 40712,0-1 9548,0 0-47290,0 1 59178,1-1-48347,0 1 28735,-1-1-12705,1 1 4038,1 0-552,-1 0-617,0 0 910,2-1-809,-2 2 625,-1 1-814,0-1 1881,1 1-3939,-1-1 6205,0 0-7260,0 0 6303,1 1-4015,-1-1 1826,-1 0-562,1 0 105,0 0-9,0 0 0,-1 0 0,1-2-9,-1 4 120,5-7-693,-3 3 2206,2 13-3854,2 13 1999,-1 1 6864,-2-1-18248,2 18 18767,-3 33-257,-4 0-28446,-2 0 52292,-11 54-67590,8-80 78844,3 0-86015,1 7 87975,3-53-89884,0 0 92125,0 0-80433,0 0 43811,0 1 3514,0-1-33715,0 0 35717,0 0-22005,0 0 9168,0 0-3036,0 0 1294,0 0-1007,1 0 1024,-1 0-1056,0 0 1024,1 0-992,-1 0 1024,1-1-1056,-1 1 1024,1 0-992,0 0 1024,-1 0-1056,1 0 1008,0-1-804,0 0 11,0 0 2255,-1 0-6291,1-1 10525,0 1-12242,-1 0 10230,1 0-6038,0-1 2199,-1 1 11,1 0-787,0-1 781,-1 1-495,1-1 220,-1 1-67,1-1 24,-1 1-67,1-1 220,-1 1-495,1-1 792,-1 1-924,1-1 792,-1 0-506,6-7 332,-1 0-571,0-1 1321,-1 1-2091,2-4 1955,2-12-866,-2-1 1474,0-1-9822,-1 1 31778,0-20-63627,7-33 86153,12-64-75381,-14 69 23737,19-67 49044,25-25-106562,-52 164 126844,0 9-129481,-1 24 154920,0-7-207633,2 32 244442,-2 0-229434,-3 0 174502,-9 52-117283,9-95 82124,-11 121-70932,5 58 71230,8-193-49407,0 0-55430,0 0 279896,0 0-549956,0 0 698930,2-3-626017,1-1 403326,-1 1-187508,0 0 67179,-1-1-28812,1 0 23497,-1 1-20696,1-1 13847,-1 0-6708,0 0 2571,0-2-1212,2-5 891,77-267-872,-27 106 7651,-28 95-51958,-14 50 193068,-11 27-458467,0 0 752014,0 0-885389,0 0 763907,0 0-492714,0 0 249131,0 0-110633,0 0 48878,0 0-20413,0 0 7024,0 1-2514,0-1 1844,0 0-1890,0 0 1736,0 0-1253,0 0 462,0 0 462,0 0-1253,1 0 1736,-1 0-1890,0 0 1736,0 0-1253,0 0 462,0 0 462,0 0-1253,0 0 1736,0 0-1890,0 0 1736,0 0-1253,0 0 462,0 0 462,0 0-1253,0 0 1736,0 0-1890,1 0 1736,-1 0-1253,0 0 462,0 0 462,0 0-1253,0 0 1736,0 0-1890,0 0 1736,0 0-1253,0 0 463,0 0 449,0 0-1175,0-1 1450,0 1-1175,0 0 449,0 0 463,0 0-1253,0 0 1736,0 0-1890,0 0 1736,0 0-1253,0 0 462,1 0 462,-1 0-1253,0 0 1736,-2 18-1904,-3 49 2017,2 27-3534,2-31 11284,-8 47-34659,4-61 83999,1 0-161591,3 2 251679,4-49-319693,-9-4 335496,5 3-305977,-1-1 244884,1 0-72406,0 0-361513,-1 0 1018064,1 0-1527803,0 0 1521231,0-1-1050962,-1 1 501713,1 0-158655,0 0 29715,0-1-2087,-1 1-243,1-1-243,0 1 486,0-1-243,0 0-243,0 1 485,0-1-230,0 0-321,0 0 771,0 0-945,0 0 966,0 0-945,0 0 771,0 0 69,-6-8-6454</inkml:trace>
  <inkml:trace contextRef="#ctx0" brushRef="#br1">3223 97 568,'11'2'3869,"-11"-2"-46286,1 0 253792,0 0-843370,0 0 1891726,-1 0-3017400,1 0 3509418,0 0-2998864,0 0 1868790,-1 0-828542,1 0 248469,0 0-45670,-1 0 4288,1-1-440,0 1 561,-1 0-804,1 0 926,0-1-804,-1 1 561,1 0-440,0-1 561,-1 1-803,1-1 913,-1 1-868,30-11 4577,-29 10-40362,-1 1 202961,1 0-645833,0-1 1412368,-1 1-2217698,1 0 2553902,-1 0-2168892,1 0 1346388,0 0-595121,-1 0 177275,1 0-31372,-1 0 1883,1 0 561,0 0-440,-1 0 561,1 0-803,-1 0 913,1 0-726,0 0 275,-1 0 275,1 1-726,-1-1 913,1 0-803,-1 1 561,1-1-440,0 0 561,-1 1-804,1-1 926,-1 0-804,0 1 561,1-1-440,-1 1 561,1-1-803,-1 1 913,0-1-726,1 1 275,-1-1 275,0 1-726,0-1 913,1 1-803,-1 0 561,0-1-440,0 1 561,0-1-804,1 1 872,4 41 1150,-4 13-17582,1-31 84824,-2 0-244695,0-1 464694,-2 1-592448,-4 20 483027,4-32-187119,1 0-87341,0 1 211949,1-1-230749,1 7 223600,-1 1-199472,5-23 141223,1-6-62904,25-69-5743,13-56 46239,-34 110-53021,-9 21 35526,1 0-16476,-1 0 8568,1-1-2046,-1 1-12076,0 0 24213,0-1-23174,-1 1 13106,1-1-4431,0 0 755,0-7 111,2 16-15,4 21-1784,-3 9 7844,-2 1-19370,-1 0 31701,-2 0-35255,-1 0 25124,-2 4-8128,2-26-3698,2 0 4465,0 0 3799,2 13-16130,0 13 26866,-2-36-31402,1 0 31117,-1 0-33768,1 0 44098,0 1-55692,1-1 56781,-1 0-43646,1 0 24242,0 1-8838,1-7 1374,-1 1-685,0-1 5870,0 0-16829,1 0 30062,-1-1-37784,0 1 34417,-1 0-22691,1-1 10537,0 1-3112,0-2 83,26-36 1029,-15 19-419,-2-1-8304,0 0 37774,5-20-91735,7-14 145082,7-18-152521,-30 73 89084,0 1 23043,0 0-130658,0 1 186814,0-1-177591,0 0 124830,0 0-65540,0 0 25102,0 0-6989,1 0 2064,-1 0-1445,0 0 1171,0 0-527,0 0-165,0 0 473,0 0-242,0 0-243,0 0 486,0 0-243,1 0-243,-1 0 486,0 0-243,0 0-243,0 0 486,0 0-243,0 0-243,0 0 486,0 0-243,0 0-243,1 0 486,-1 0-243,0 0-243,0 0 486,0 0-243,0 0-243,0 0 486,0 0-243,0 0-243,0 0 486,0 0-243,0 0-243,1-1 486,-1 1-243,0 0-244,1 5 473,1 6-8,-1 0-1685,-1-1 5556,0 1-12033,0-1 19050,-1 1-22329,0 1 19282,0-6-11948,-4 64 4923,2 8-2203,3-77 8919,16-47-33633,-8 27 78710,83-213-122287,-86 217 124254,-2 8-74405,5 21 30462,-4-2-70544,0-1 192280,-1 1-295476,-1-1 290559,1 7-192493,2 9 83871,-4-19-20367,-1-7 162,0 0 2410,0 0-4882,1 0 10304,-1 1-13924,0-1 12090,0 0-6688,1 0 2056,-1 0-81,1 0-191,-1 0 68,1 0-7,-1 1-12,1-1 66,0 0-220,0 0 496,-1 0-807,0-1 1026,0 0-1197,1-4 1498,0 1-1683,0 0 726,0 0 2199,0 0-6103,1 0 8447,-1 0-7656,1 0 4685,1-1-1671,6-15-138,31-99 789,-37 116-1036,-1-1 2366,0 1-7536,1-1 19404,0 1-36466,-1 0 49897,1 0-49797,0 0 35981,0 0-18432,1 0 6415,-1 1-1352,0 0-44,2-1 619,-27 24-14352,13-16 151530,1-1-801107</inkml:trace>
  <inkml:trace contextRef="#ctx0" brushRef="#br1">2250 1331 816,'-1'0'255,"1"0"-2805,-1 1 14025,1-1-42075,-1 0 84150,1 1-117810,-1-1 117811,1 1-84162,0-1 42141,-1 1-14245,1-1 3300,-1 1-1047,1-1 924,0 1-792,-1-1 495,1 1-220,0-1 66,0 1-12,0 0 1,-1-1 0,1 1 0,0-1 0,0 1 1,0 0-12,0-1 66,0 1-220,0-1 495,0 1-792,0 0 924,0-1-792,0 1 495,1-1-220,-1 1-189,3 31 4575,-1-21-34480,1 42 150263,-1 1-433774,-3-1 889900,-3 9-1353986,-12 78 1579844,10-88-1484723,6-51 1254467,0-1-1130656,0 0 1131120,5-27-1069893,8-7 824121,1 0-462498,12-17 110173,-1 1 182897,1-8-397013,-1 0 474099,12-48-377141,-32 90 174772,-3 8 3924,1 0-88714,-2 0 101047,1 1-87269,-1-1 66737,1-3-42013,-2 10 19605,0 18-6666,-4 90 3168,-6 11-8132,0-5 34045,7 38-111905,3-151 264078,0 0-449557,0 0 549079,0 0-452513,0 0 183456,0 0 94888,0 0-227155,0 0 199064,0 0-107610,0 0 38786,8-26-10142,37-105 57,20-100 26264,-61 211-139314,-2 7 448962,1 1-989672,1 0 1563326,0 0-1810091,4-10 1547476,-4 17-971131,-2 11 437607,-1 1-131107,5 43 7460,-1 0 39470,-3 0-54827,-2 1 29434,-3-1 37961,-5 33-108335,-16 76 136680,19-106-133300,36-118 173543,-6 14-323935,-3-1 536316,-3-1-635519,-2 0 483052,10-54-158453,-19 52-110960,-8 54 210012,0 1-225883,0 1 272517,4 77-335452,-2-52 327719,-1-1-220502,-1 1 64979,-2 15 73579,-13 150-152511,11-148 140268,4-27-4958,4-24-274065,1-8 656083,0 1-981319,1-1 1027162,1 1-704377,1 0 183700,7-9 233568,4-12-375239,-18 34 308991,22-41-226223,1 0 265133,17-20-432617,-41 63 629634,0 0-718849,0-1 608882,0 1-330275,0 0 31361,1 0 138783,-1 0-151453,0 0 87798,0-1-31604,0 1 7239,0 0-1598,0 0 1057,1 0-1024,-1 0 991,0 0-1011,0 0 978,0-1-738,1 1 276,-1 0 276,0 0-738,0 0 978,0 0-1011,1 0 991,-1 0-1024,0 0 1056,0 0-1024,0 0 991,1 0-1011,-1 0 978,0 0-738,0 0 276,0 0 276,1 0-738,-1 0 978,0 0-1011,0 0 991,0 1-1024,1-1 1056,-1 0-1024,0 0 991,0 0-1011,0 0 978,0 0-738,1 0 276,-1 1 276,0-1-738,0 0 978,0 0-1011,0 0 991,0 0-1024,1 1 1056,-1-1-1024,0 0 991,0 0-1011,0 0 978,0 1-738,0-1 276,0 0 276,0 0-738,0 0 978,0 1-1011,0-1 991,0 0-1024,0 0 1057,6 27-979,-2 33 642,-7-8 194,-5 35-4004,2-36 27045,1 35-115694,21-100 329665,-2-8-672583,-1 0 1045406,0-1-1308791,5-17 1390360,10-17-1304136,-11 25 1100375,67-135-855874,-55 101 680335,-28 63-648062,-1 1 722257,1 0-795482,0 0 789480,1 0-686400,-1 0 507354,0 0-303726,1 0 138851,-1 0-45292,1 0 9648,-1 1-1327,2-1 537,-3 2-769,0 0 804,0 0-419,0 0-263,0 0 802,0 0-758,0 0 87,0 0 814,0 1-1462,0-1 1605,0 0-1229,0 0 460,0 0 462,0 0-1254,0 0 1749,0 0-1969,0 0 2035,1 0-2047,-1 1 2048,0-1-2048,0 0 2048,0 0-2048,0 0 2048,0 0-2048,0 0 2048,0 0-2048,0 0 2048,1 0-2048,-1 0 2048,0 0-2048,0 0 2048,0 0-2048,0 0 2048,0 0-2048,0 0 2048,1 0-2048,-1 0 2048,0 0-2048,0 0 2048,0 0-2048,0 0 2048,0 0-2048,0 0 2048,1 0-2048,-1 0 2048,0 0-2048,0 0 2048,0 0-2048,0 0 2048,0 0-2047,0 0 2035,0 0-1969,0 0 1749,1-1-1254,-1 1 462,0 0 462,0 0-1254,0 0 1747,1 6-1937,2 15 1965,-1 0-2815,-1 0 7964,-1 0-22441,0 0 45552,-4 20-65171,-1 37 68160,4-54-62040,-1-1 81631,-1 0-163788,-1 4 302872,2-11-429245,2-13 452542,0 0-343341,0 0 162139,0 0-1528,0 0-85311,-1-1 100669,0 1-75669,1 0 42009,-1 0-17677,0-1 5668,0 1-1225,0 0-400,-1-1 1253,1 1-1756,1-3 2142,0 0-3185,0 0 6289,0 0-12261,0 0 19188,0 0-22588,1-4 19360,1-1-11012,0 1 1530,0 0 6765,0 0-13258,1 0 16535,0 0-15053,1-1 9902,7-11-4110,47-89-2872,30-80 31376,-68 140-157580,-11 28 519491,-2-1-1183039,0 0 1931346,0-1-2312177,2-13 2051127,-9 31-1348749,0 0 653147,0 1-233087,0-1 67086,0 0-23869,0 1 14218,0-1-8256,0 0 2817,0 1 319,0-1-1034,1 1 461,-1-1 446,0 0-1175,1 1 1450,-1-1-1175,0 1 450,1-1 450,-1 1-1175,0-1 1450,1 1-1175,-1-1 450,1 1 450,-1 0-1175,1-1 1447,-1 2-1141,1-1 274,-1 0 1001,1 1-2343,-1-1 3245,0 1-3321,1-1 2683,-1 1-1881,0-1 1354,0 1-1079,1 0 817,-1-1-485,0 1 154,0-1 154,0 1-483,0-1 791,0 1-924,0 0 792,0-1-496,0 1 232,0-1-132,0 1 232,0 0-496,0 0 790,-3 64-296,-4 0-5983,-2 0 33153,-2 0-100364,-10 20 200012,-10 77-272886,29-143 236752,4-18-47229,3-11-270112,191-401 616527,-166 343-816637,-24 60 630796,-2 9 156748,1 16-1507692,-1-3 2901216,-1-2-3542515,0 0 3055601,-1 1-1874246,0 0 776111,-1-1-174970,-1 1-11033,0 0 22880,0 0-6437,-1-1-428,-1 2 363,-6 28 2621,-1-1-14829,-3 4 54195,-2 7-132446,4-14 215230,-7 32-214874,15-62 70551,1-7 160127,1 0-338194,-1 0 379477,1 0-312597,0 0 210581,-1 0-119118,1 0 53054,0 0-15195,0 0 282,0 0 2628,0 0-2283,0 0 1791,0 0-1254,0 0 462,0 0 462,0 0-1254,0 0 1749,0 0-1969,1 0 2035,-1 0-2046,0-1 2035,1 1-1969,-1 1 1743,12-24-1965,11-62 4856,-11 28-2454,3 12-48515,-12 30 192136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2:03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8 824,'10'-2'10923,"1"0"-93754,0 1 352348,15 0-753939,-18 1 992792,0-1-794487,0 1 322523,1 1 20690,-1-1-94525,0 2 46904,3 0-11042,22 4 6129,1-2-22407,-1-1 58034,1-1-96078,-1-2 105148,17-3-77321,68 2 45201,-51 4-48589,7 0 93412,25 6-147511,-52-3 175994,-8-2-174981,1 3 158561,-1 0-128971,-1 3 85073,2 2-41297,-10-1 12972,-23-8-2760,-24-10 33280,-11 2-160500,18 3 373302</inkml:trace>
  <inkml:trace contextRef="#ctx0" brushRef="#br0">7791 87 928,'3'-1'871,"-1"0"-6969,1 0 24397,0 0-48812,0 0 61053,0 0-48893,0 1 24478,0-1-6968,0 1 780,0 0 126,0 0-119,0 0 119,0 0-126,0 1 91,0-1-1,0 1-81,0 0 81,1 0-870,22 2 8154,94 4-30392,-66-5 47422,-35 0 15561,0-1-203996,1-2 405754,-1 1-436446,0-2 280612,4-2-101034,-14 4 14914,-5 1-11886,-4 0 69683,0-1-212922,0 0 424792,-1 1-576142,1-1 536045,0 0-337861,0 0 138186,0 1-33107,-1-1 3442,1 0 136,0 0-136,0 0 120,-1 1-120,1-1 136,0 0-136,0 0 120,-1 0-119,1 0 126,0 0-91,-1 1 0,1-1 91,0 0-126,0 0 119,-1 0-120,1 0 136,0 0-136,-1 0 120,1 0-120,0 0 136,-1 0-136,1 0 120,0 0-120,-1 0 136,1 0-136,0-1 120,0 1-119,-1 0 126,1 0-91,-1 0 432,-3 0-5557,-2 2 29930</inkml:trace>
  <inkml:trace contextRef="#ctx0" brushRef="#br0">5 114 276,'-4'-4'3214,"4"4"-26539,3 2 95012,-1 1-190372,1-2 226605,0 1-148507,0 0 24620,0 0 40424,0-1-34731,0 0 11806,1 1-1476,-1-1-120,3 0-656,55 6 9368,-50-6-50060,-1 0 154215,0 1-307184,0-1 414909,7 4-386123,-9-3 248162,1 0-116820,-1 0 60250,1 0-53085,0-2 47050,0 1-29041,0-1 11351,3 0-2718,39-7 2901,-24 3-12643,1 1 34141,-1 0-59701,1 2 70910,0 2-57949,0 0 32177,13 3-12044,-7 0 5919,-27-4-13488,-1 0 30852,0 0-48126,0 1 52846,0 0-41674,0 1 23460,0-1-9087,3 2 2232,1-2-970,-7-1 853,-2 0 10488,3 4-19045</inkml:trace>
  <inkml:trace contextRef="#ctx0" brushRef="#br0">986 106 384,'2'1'479,"0"-1"-3832,0 1 13412,0-1-26824,0 1 33529,0 0-26815,0 0 13376,0-1-3748,0 2 353,0-1 126,0 0-563,0 0 4024,0 1-14669,1-1 31193,-1 0-42266,1 0 37744,-1 0-22148,1 0 8200,-1 0-1727,1-1 156,-1 1 0,3 0-156,10 0 2580,-13-1-15813,1 1 52344,0-1-107603,-1 0 146151,1 0-134154,-1 0 82644,1 0-32778,0 0 7518,-1 0-704,1-1-45,-1 1 45,1-1-85,-1 0 126,1 0-125,-1 0 75,3-1-543,-1 3 4863,11 1-21105,-13-1 55678,-12 0-97207,10-1 118806,0 1-118622,0 3 136239,0 3-193710</inkml:trace>
  <inkml:trace contextRef="#ctx0" brushRef="#br0">1698 111 868,'0'0'162,"0"-1"-1296,0 1 4536,0-1-9073,0 1 11349,0-1-9108,0 1 4620,0-1-1422,1 1 287,-1-1-75,0 1 0,0 0 75,1-1-125,-1 1 126,0-1-85,0 1 45,1 0-45,-1-1 85,0 1-126,1 0 126,-1-1-85,0 1 45,1 0-45,-1 0 85,1-1-126,-1 1 125,1 0-75,-1 0 0,0 0 75,1-1-125,-1 1 126,1 0-246,21 0 5258,27 12-34643,-44-10 103931,8 0-158178,0 0 85067,1 0 113660,-1-1-262071,0-1 235457,0 0-113716,1 0 27306,3-2-1699,2 0 2279,0 2-12681,0 0 33591,4 1-56867,145 18 69973,-117-15-87330,0-3 150725,1-2-264740,10 0 353886,-58 3-337197,5 1 226476,-6-8-94494,-3 5-2636,0 0-539,0 0 167286,0 1-410287,0 3 508559</inkml:trace>
  <inkml:trace contextRef="#ctx0" brushRef="#br0">2778 58 156,'25'2'7817,"12"2"-65517,-13 0 239860,-23-4-500232,8 1 649563,1 0-541805,-1 0 299704,1 0-133545,0-2 75760,0 1-47180,-1-1 19201,2-1-4240,7 1 2970,-4 0-10449,-14 1 25129,0 0-40529,0 0 44794,0 0-32984,0 0 14195,0 0-1419,0 0-1966,0 0 1057,0-1-148,0 1-126,0 0 200,0 0-200,0 0 126,0 0-10,-1 0-80,1 0 81,0 0 0,0 0-81,0 0 80,0 0 10,0 0-126,0 0 200,0 0-200,0 0 126,0-1-10,0 1-80,0 0 81,0 0 0,0 0-81,0 0 80,0 0 10,0 0-126,1 0 200,-1 0-200,0 0 126,0 0-10,0 0-80,0 0 283,-15 2-8440,14-2 65257</inkml:trace>
  <inkml:trace contextRef="#ctx0" brushRef="#br0">3575 181 420,'1'-1'361,"-1"0"-2888,1 0 10108,-1 1-20216,1-1 25270,0 0-20216,-1 1 10108,1-1-2888,0 0 361,-1 1 0,1-1 0,0 1 0,0-1 0,0 1 0,0 0 0,0-1 0,-1 1 0,1 0 0,0-1 0,0 1 0,0 0 0,0 0 0,0 0 0,0 0 0,0 0 0,0 0 0,0 0 0,0 0 0,0 0-361,40 1 7061,-29-1-46643,110 0 169030,68-12-409066,-36 1 741387,-33 3-1069629,-23 8 1238406,-80 2-1117574,-12 0 749146,-7-1-339999,0-1 85875,0 1-91580,-5 3 362065,2-2-723900</inkml:trace>
  <inkml:trace contextRef="#ctx0" brushRef="#br0">5063 56 732,'3'-1'1027,"1"0"-8216,-1 1 28756,0-1-57512,0 1 71890,1 0-57512,-1 0 28755,1 0-8207,-1 0 991,0 0 84,0 1-126,2 0-901,10 0 11103,33 0-53466,1 3 148514,-1 2-265641,1 2 318230,-41-7-247600,10 1 90201,-18-2 60488,0 0-132646,0-1 119243,1 1-67868,-1 0 27158,0 0-8949,0 0 2825,0 0-715,0 0 68,1 0 80,-1 0-81,0 0 0,0 0 81,0 0-81,1 0 0,-1 0 81,0 0-81,0 0 0,0 0 81,1 0-81,-1 0 0,0 0 81,0 1-80,0-1-10,0 0 126,0 0-200,1 0 200,-1 0-126,0 0 10,0 0 80,0 0-81,0 1 0,0-1 81,1 0-81,-1 0 0,0 0 81,0 0-81,0 1 0,0-1 81,0 0-81,0 0 0,0 0 81,0 0-80,0 1-10,0-1 126,0 0-200,0 0 200,0 0-126,0 1 10,0-1 80,0 0-14,-28 0-14090,22 1 121929,-2 3-475287</inkml:trace>
  <inkml:trace contextRef="#ctx0" brushRef="#br0">9071 154 276,'-1'-11'1370,"1"-11"-3251,1 22-32183,-1-1 210100,1 0-584192,-1 1 959686,1-1-1014314,-1 0 701668,1 1-308690,-1-1 78677,1 1-8871,-1-1 0,1 1 0,0-1 0,-1 1 0,1-1 0,0 1 0,-1 0 1,1-1-9,0 1 36,0 0-84,-1-1 126,1 1-126,0 0 84,0 0-36,0 0 9,-1 0-1,1 0 0,0 0 0,0 0 0,0 0 0,-1 0-208,148 3 8418,3-1-64532,-4 2 237031,-44-1-514328,31-5 710915,-77 1-629738,0 1 322006,1 4-30776,-1 2-93304,0 2 85649,53 16-41396,-97-22 12358,-11-2-3371,0 0 3348,0 0-4634,0 0 5152,0 1-4712,0-1 3361,0 1-1671,0-1 499,0 1-75,-1 0 36,1 0-84,1 1 222,-3-2-979,0 0 3453,0 0-7801,0 0 11526,0 0-11420,0 0 7610,0 0-3357,-1 0 977,1 0-210,0 0 0,0 0 126,0 0-210,0 0 245,0 0-245,0 0 210,0 0-126,-1 0 0,1 0 126,0 0-210,0 0 246,0 0-255,0 0 255,0 0-246,0 0 210,0 0-126,0 1 0,0-1 126,0 0-210,-1 0 245,1 0-245,0 0 210,0 0-126,0 0 0,0 0 126,0 0-210,0 1 246,0-1-255,0 0 255,0 0-246,0 0 210,0 0-126,0 0 0,0 0 126,0 0-210,0 1 245,0-1-245,0 0 210,0 0-126,0 0 0,0 0 126,0 0-210,0 0 245,0 0-245,0 1 210,0-1-126,0 0 0,1 0 126,-1 0-210,0 0 246,0 0-255,0 0 255,0 0-246,0 0 210,0 0-126,0 1 85,-11-4-5455,3-3 42940,6 4-151968,-1 0 305727,1 0-371487,-1 0 258809,0 0-66261,0 1-44253,0-1 46247,0 1-16599,0 0 2195,-1-1 1194,-7 2-10938</inkml:trace>
  <inkml:trace contextRef="#ctx0" brushRef="#br0">10943 126 500,'0'-1'448,"0"0"-3584,0 1 12544,0-1-25087,0 1 31351,0-1-25052,0 1 12460,1-1-3458,-1 1 322,0-1 84,0 1-36,1-1 10,-1 1-10,0-1 36,1 1-84,-1 0 126,0-1-126,1 1 84,-1-1-36,1 1 10,-1 0-10,0-1 36,1 1-532,16-6 8086,25 2-50904,-27 3 173294,-3 1-365583,1 1 510202,-1 0-485865,0 1 320655,0 0-149897,0 1 53065,0 0-15897,8 4 3350,-5-2 3059,-12-4-11953,10 1 20562,-13-2-3295,0 0-78002,1 0 220623,-1 0-340212,0 0 339063,0 0-223954,0-1 95099,1 1-23641,-1 0 2676,0 0 0,0 0-81,0 0 81,0-1 0,0 1-81,1 0 81,-1 0 0,0 0-81,0-1 81,0 1 0,0 0-81,0 0 81,0 0 0,0-1-81,0 1 81,0 0 0,0 0-81,0-1 81,0 1 1,0 0-91,0 0 126,0-1-119,0 1 119,0 0-126,0 0 91,0 0-1,0-1-81,0 1 81,0 0 0,0 0-81,-1 0 81,1-1 0,0 1-81,0 0 81,0 0 0,0 0-81,0-1 81,-1 1 0,1 0-81,0 0 81,0 0 0,0 0-81,-1 0 250,1-1-4144,0 1 27334,0 0-89908</inkml:trace>
  <inkml:trace contextRef="#ctx0" brushRef="#br0">11873 145 152,'-8'-6'2412,"3"0"-11748,7 1 1040,5-2 121891,-4 5-399128,1 0 646684,-1 0-609560,1 1 325090,0-1-70796,0 1-15152,0 0 10024,0 0-397,0 0-360,0 1 0,0 0 0,2-1-211,17-2 2833,21-7-14379,1 2 38365,34-1-61441,1 0 68696,-28 3-78594,0 2 119058,0 2-166856,0 3 169504,36 5-120533,-79-5 60981,-1 0-23461,1-1 9616,-1 0-6560,1 0 4668,0 0-2175,-1-1 527,1-1-30,-1 0 0,0 0 793,-1 2-10743,-4 0 52350,-10-6-129479,5 6 175532,-1 1-118589,3 0 11982,-6 1 36910</inkml:trace>
  <inkml:trace contextRef="#ctx0" brushRef="#br0">13047 18 28,'11'-3'5603,"-10"2"-49992,0 1 198228,0 0-458471,0-1 681609,0 1-675492,0 0 446208,1 0-189401,-1-1 46812,0 1-5048,0 0-120,0 0 136,0 0-136,0 0 120,0 1-119,0-1 126,1 0-526,78 21 11185,-74-20-81429,0 0 301576,0 0-677428,0 0 994854,0-1-982665,0 0 650490,1-1-277782,3 0 69411,-7 1-8361,-1 0 4687,1-1-16310,-1 1 32695,1-1-40964,-1 0 32797,1 0-16347,-1 0 4589,0 0-515,1 0 0,-1 0-75,1-1 715,-2-2-16449,-3 2 120784,2 2-448329,-5-5 1003406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3:01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0 688,'-3'2'446,"-1"0"-5353,0 0 29449,0-1-98198,0 1 221055,0-1-353934,0 1 413313,-1-1-354663,1 0 221784,-1 0-98199,-3 1 28288,-18 5 1057,-305 121-31425,51-19 95545,-271 102-142174,98-36-49603,-234 95 765423,645-254-1994341,22-8 3236973,-1 0-3894098,2 1 3826824,0 0-3347319,-12 8 2744089,31-17-2067686,0 0 1335670,0 0-683352,0 0 247979,0 0-38657,0 0-28710,0 0 35141,-1 0-23090,1 0 9866,0 0-1406,0 0-2367,0 0 3561,0 0-3624,0 1 2989,0-1-1715,0 0 0,0 0 1716,0 0-3003,0 0 3717,0 0-3990,0 0 3990,0 0-3717,0 0 3003,0 0-1716,0 0 0,0 1 1715,0-1-2989,0 0 3626,0 0-3626,1 0 2989,-1 0-1715,0 0 0,0 0 1716,0 0-3003,0 0 3717,0 0-3990,0 0 3990,0 0-3717,0 0 3003,1 0-1716,-1 1 0,0-1 1716,0 0-3003,0 0 3717,0 0-3990,0 0 3990,1 0-3717,-1 0 3003,0 0-1716,0 0 0,0 0 1715,0 0-2989,1 0 3626,-1 0-3626,0 0 2989,0 0-1715,0 0 0,0 0 1716,1 0-3003,-1 0 3717,0 0-3990,0 0 3990,0 0-3717,0 0 3003,1 0-1719,21-1 112,23-5 589,223-44 2701,162-44-13380,428-114 24529,-438 105 6633,-215 56-189736,89-11 680860,221-28-1525780,-414 73 2444200,-98 15-2893227,-9 2 2546167,-9 3-1666687,-202 85 836769,-7-4-380860,-9-6 215471,-6-4-147698,-134 29 102284,-328 91-81320,500-134 67254,7 5-18557,-61 31-83766,222-86 209518,-19 8-301410,2 1 334695,-29 17-344335,78-40 367123,1 0-379169,-1 0 334194,1 1-240654,-1-1 151681,1 0-96632,-1 0 64159,1 0-38320,0 1 17963,-1-1-6039,1 0 727,0 1 1584,-1-1-2629,1 0 2639,0 1-1716,0-1 364,0 0 624,-1 0-624,1 1-364,0-1 1716,0 0-2639,0 1 2626,0-1-1625,0 0 0,0 1 1625,0-1-2625,1 1 2628,13 0-1706,26-6 744,35-10-2064,-2-2 8999,-2-1-22475,3-3 36845,1 1-42332,609-151 35067,14 15-21063,-410 92 3407,485-94 28359,196-46-71642,-897 188 63028,-41 10 93351,-1-1-372705,-1 0 527987,0-2-286333,7-2-293449,-22 6 798298,-27 11-887640,-28 11 624161,-221 75-310503,214-76 137845,-158 47-79141,-24 0 7697,-36 11 177098,-365 128-480065,20 16 790700,592-211-950043,-329 117 873914,-151 55-613520,21 12 305459,466-185-80659,-33 12 1555,3 2-52384,0 0 180659,3 2-337146,-23 16 467129,60-37-503384,0 1 415091,0-1-247899,0 1 84217,1 0 23190,-1-1-67441,1 1 66027,0-1-43194,-1 1 19996,2 0-6367,-1 0 1288,0-1-127,1 1-73,0 0 286,-1 0-715,1-1 1287,1 1-1716,-1 0 1711,1-1-1224,0 0 349,0 0 1011,0 0-3044,0 0 5354,0 0-6709,1 0 6016,-1 0-3551,1-1 791,-1 1 1011,1 0-1731,-1-1 1883,1 1-1713,0 0 1078,0-1 0,0 1-1078,0-1 1716,-1 1-1925,1-1 2002,1 1-2079,-1-1 2079,0 0-2002,0 0 1925,0 1-1716,0-1 1078,0 0 0,0 0-1078,1 0 1716,-1 0-1925,1 0 1999,19 0-2029,0-1 1713,-1 0-418,1 0-2641,-1-1 7603,10-1-12873,107-18 15779,-108 17-15548,1292-238 15446,-29-34-21266,-747 157 38131,462-93-69558,189-42 119522,280-85-196480,-1354 308 326914</inkml:trace>
  <inkml:trace contextRef="#ctx0" brushRef="#br0">8215 212 836,'-61'18'4520,"-15"3"-58760,-41 12 353308,-164 57-1301115,-123 37 3274195,-1086 293-5943023,768-214 7992359,-133 37-8017410,669-195 5866751,-1114 300-2773789,-641 198 145258,1776-500 1427283,-329 98-2061519,478-139 2037114,-26 9-1541669,39-13 740320,1-1 90025,0 1-606618,0 0 651909,0 0-389345,0 0 111008,0 0 28244,0 0-50289,1 0 30388,-1 0-11606,1 0 2452,-1 0 760,1 1-1675,-1 0 1726,2-2-1411,0 0 1423,1 1-2749,-1-1 5895,0 0-9834,0 0 12110,1 1-10822,-1-1 6532,0 0-1670,1 0-1762,-1 1 3412,0-1-3945,1 0 3987,-1 0-3717,1 1 3003,-1-1-1716,1 0 0,-1 0 1716,1 0-3003,-1 0 3717,1 1-3990,-1-1 3990,1 0-3717,-1 0 3003,1 0-1716,0 0 0,-1 0 1715,1 0-2989,-1 0 3626,1 0-3626,0 0 2989,-1 0-1715,1 0 0,-1 0 1716,1 0-3003,0 0 3717,0 0-3987,25 0 3915,21-4-3035,0-1-422,-1-1 9392,0-1-25121,16-5 43007,1 1-53521,826-161 50498,-875 169-35447,979-221 3857,-167 35 74749,457-80-241524,-196 41 486617,264-43-716040,23 28 818750,125 15-760347,-1474 225 576251,218-31-298361,3 5-55270,34 3 425039,-259 25-691464,-6-1 744596,1 1-587754,-1 0 353705,0 1-184812,1 0 113809,-1 0-86181,10 1 57707,-24-1-28457,0 0 10501,0 0-4349,1 0 3881,-1 0-4745,0 0 5190,0 1-4740,0-1 3697,0 0-2531,0 0 1330,0 0-47,0 1-1074,0-1 1716,0 0-1925,0 1 2002,0-1-2079,0 0 2079,0 1-2002,0-1 1925,-1 0-1716,1 1 1078,0-1 0,0 1-1078,-1-1 1715,1 1-1911,-1-1 1911,1 1-1715,-1-1 1079,0 1-13,0 0-999,0 0 1418,0 0-1143,0-1 481,-1 1 223,1 0-792,0 0 1197,-1 0-1507,0-1 1795,1 1-2014,-1 0 2068,0-1-2015,0 1 2016,0 0-2080,0 0 2080,-1 0-2016,-7 4 2025,-1 0-2187,0 0 2661,-1-1-3916,-3 2 6149,9-4-8213,-77 29 7905,-3-2-4446,-14 2 1287,-185 48-5015,244-68 16073,-607 153-15552,54-15-34690,-1151 290 168156,456-120-384736,1219-301 649081,-1500 376-919595,-413 123 1154577,1741-452-1251666,-65 18 1033050,-20 15-445121,265-76-206808,54-17 433661,13-3-83250,20-4-474716,71-14 769889,-1-2-681877,45-12 411011,181-52-175834,-175 44 50998,914-208-8456,22 25 3466,-324 67-15359,578-114 44633,18 25-82146,349-28 80023,-949 168 23048,224-6-221600,-959 107 404531,331-28-425254,-273 26 210316,-1 1 185844,2 2-587152,39 2 777216,-102 0-661999,0 0 363841,0 0-100313,0 0-16131,-1 1 21989,11 2 1475,-23-4-12426,0 0 9809,-1 1-3988,1-1 481,-1 1 846,1-1-1626,-1 1 2433,0 0-2896,1-1 2772,-1 1-2363,0 0 2044,0 0-1739,0 0 1080,0 0 0,0 0-1078,0 0 1715,-1 0-1911,1 0 1911,-1 0-1715,0 0 1078,1 0 0,-1 1-1078,0-1 1716,0 0-1925,-1 0 2002,1 1-2079,0-1 2079,-1 0-2002,0 1 1925,1-1-1716,-1 0 1078,0 1 0,-1-1-1078,1 0 1715,0 1-1911,-1-1 1911,0 1-1717,-3 3 1112,1 0-252,-2-1 22,1 1-1475,-1-1 4623,-1 0-7858,0 0 9122,0 0-7910,0 0 5676,-1 0-4126,-5 1 3690,-17 8-3668,-1 0 2718,-5 0 1564,33-12-11889,-96 33 26869,-3-2-38742,-88 20 43930,-229 46-55517,296-70 81649,-655 152-72753,-866 190-82585,1001-239 456273,-522 110-947088,19 17 1253718,992-221-1036116,-955 233 218018,1054-257 818858,12-3-1450679,1 0 1332791,1 2-678159,-8 3-4253,47-14 364694,0-1-388835,0 0 251222,0 1-109938,-1-1 26062,1 1 7034,0-1-13416,0 1 10364,0-1-6090,1 1 3367,-1-1-2315,0 1 2118,0 0-2082,1-1 2016,-1 1-2016,0 0 2082,1-1-2105,0 0 2159,0 0-2508,1 1 3199,-1-1-3795,0 0 3654,0 0-2509,0 0 782,0 1 690,1-1-1273,-1 0 910,0 0 14,0 0-1001,0 0 1625,1 0-1625,-1 1 1000,0-1 0,1 0-1000,-1 0 1625,0 0-1625,1 0 1000,-1 0 1,0 0-1014,1 0 1716,-1 0-1989,0 0 2001,1 0-2001,-1 1 1989,0-1-1716,1 0 1014,-1 0-1,1 0-1000,-1 0 1625,1 0-1624,5 0 984,-1 0 115,1 0-1497,0 0 3078,0 0-4682,0-1 5795,4 0-5706,128-17 4056,-3-3-793,32-9-5212,-38 7 16381,890-168-31535,143-24 40674,1839-238-35855,-2955 447 58870,8-1-303281,1 1 1192111,15 0-3139965,-69 6 5881449,1 0-8104085,-1-1 8322327,0 1-6346301,0 0 3502524,0 0-1295933,0 0 234438,0 0 47140,0 0-47589,0 0 15778,0 0-3101,1 0 1265,-1 0-1626,0 0 1625,0 0-1000,0 0 0,0 1 1001,0-1-1639,0 0 1716,0 0-1364,0 0 1001,0 1-1001,0-1 1364,0 0-1716,0 1 1639,0-1-1000,-1 1-4,0-1 972,0 1-1343,0 0 516,-1-1 1596,1 1-3981,0-1 5014,-1 1-3969,1-1 1726,-1 1 296,0-1-1408,1 1 1621,-1-1-1070,0 1 0,1-1 1078,-1 0-1715,0 1 1911,0-1-1911,0 0 1715,0 1-1087,-52 19 572,-106 28-2750,-57 11 83,-175 36 84860,-92 23-486142,188-34 1525560,-81 36-3237658,-260 108 5012667,624-224-5874558,-161 65 5338492,139-55-3891420,2 1 2481075,2 1-1644752,-25 17 1263293,48-29-994349,1 0 687646,0 0-394466,1 1 187963,0-1-76800,1 1 29377,0 0-12786,0 0 7139,1 0-4210,2-3 1943,1-1-72,-1 1-1541,1-1 2822,-1 1-3299,1-1 2564,0 1-958,1-1-452,-1 1 771,0-1-87,1 1-686,0-1 705,0 1 92,0-1-1092,0 1 1716,0-1-1911,0 0 1911,1 1-1716,-1-1 1092,1 0-91,0 0-714,0 1 714,0-1 91,0 0-1092,0 0 1716,0 0-1911,1 0 1911,-1 0-1716,1 0 1092,0 0-92,8 2-701,1-1 636,-1 1 377,1-1-1807,0 0 3003,0 0-3627,0-1 3627,1 0-3003,-1 0 1807,1 0-377,11 0-637,25-1 712,0-1 38,8-2-937,-37 2 1428,121-6-1563,89-13 1845,137-21-3320,-233 25 8747,544-69-26690,52-23 97071,-351 43-371582,-639 129 1198369,-214 41-2996231,-656 151 5795651,1017-229-8791642,-541 134 10478395,515-125-9470239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3:01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958 719 856,'-11'-6'4922,"-3"-4"-59394,13 8 324689,0 1-1055143,0-1 2236859,1 1-3154435,-1-1 2768104,1 1-936934,-1-1-1113488,1 1 2021736,-1-1-1646735,1 0 830013,0 1-267253,0-1 53229,0 0-8687,4-40 11088,-1 13-50939,-4 8 190879,0 0-496641,-1 1 900925,-2-1-1132561,-2-11 922115,-2 4-326025,-1 1-302883,-1 1 726690,-2 0-1028348,0 0 1330253,-3-2-1515397,4 11 1389686,0-1-997684,-1 2 615131,0 0-462672,-2 0 518854,0 1-598120,0 1 552134,-2 0-384130,1 1 197021,-2 0-72312,0 2 17972,0 0-2645,-1 1-93,0 1 714,-6-2-1467,-1 1 4028,0 1-15421,0 1 50932,-1 1-123333,0 1 218371,0 2-287484,0 0 284229,-5 2-211054,10 3 117617,0 0-55426,1 2 45895,0 0-81114,0 1 132383,0 1-161504,0 1 145816,0 1-96907,1 1 46197,0 0-14552,1 2 1802,0 0 1413,1 1-1687,0 0 1092,0 2-91,-5 5-744,13-8 1102,0-1-2226,1 1 7368,0 0-19359,1 1 35916,0 0-48402,1 0 48423,0 0-36156,1 1 19952,-2 5-7946,-1 5 2576,1 0-3455,1 1 13214,1 0-37486,-1 15 75425,6-27-109871,0 0 113184,1 0-68323,0 0-15464,1-1 105422,0 1-162221,1-1 163376,0 1-119151,1-1 62777,0 0-22022,0 0 2860,1-1 2964,5 8-4095,1 0 5222,0-1-11054,1 0 30338,1-1-71478,0 0 128436,1-1-173580,3 1 176365,7 5-132685,0-2 66541,1 0-1905,1-2-53748,24 11 96024,-2-5-112346,1-3 95834,1-1-59699,30 5 26479,-24-6-7933,-7-4 1441,-18-5-120,-1 1 0,20 10 0,-8-1 0,39 11 0,-74-26-13,2-2-147,-10-12-6281,0 6 94709,0 1-582082,4-2 2151908</inkml:trace>
  <inkml:trace contextRef="#ctx0" brushRef="#br0">955 614 880,'-5'1'1853,"-10"1"-19183,15-2 80874,0-1-148706,-1 1-70432,1 0 1097006,0 0-3075786,0 0 5145206,-1 0-5924137,1 0 4894371,0-1-2917628,0 1 1230620,-1 0-348789,1 0 58508,0-1-2799,0 1-1716,0 0 1014,-1 0 0,1-1-1014,0 1 1716,0 0-1989,0 0 2001,0-1-2001,0 1 1989,0 0-1716,0-1 1014,0 1 0,0 0-1014,-1 0 1716,1-1-1989,0 1 2002,0 0-2015,1-1 2080,-1 1-2080,0 0 2015,0-1-2002,0 1 1989,0 0-1716,0 0 1014,0-1 0,0 1-1014,0 0 1716,1-1-1989,-1 1 2002,0 0-2015,0 0 2080,0-1-2080,0 1 2015,1 0-2002,-1 0 1989,0 0-1716,0-1 1014,1 1 0,-1 0-1132,6-8 5589,-6 7-41553,1 1 217628,-1-1-752236,1 0 1815978,-1 0-3191517,1 0 4180705,-1 1-4123385,0-1 3057947,1 0-1682529,-1 0 666895,0 0-180081,0 0 29949,1 0-3020,-1 0 729,0 0 0,0 0-729,0 0 729,0 0-1,0 0-715,-1 0 472,2-9 3726,0 0-29125,1 0 129658,0 0-386495,3-9 810670,3-16-1222435,-2 9 1293701,1 0-785258,0 0-247785,8-14 1452922,3-4-2337832,-7 13 2518706,2 1-1957626,1 1 986272,2 0-67080,16-24-484710,-25 43 616204,0 1-483239,1-1 306897,1 1-230250,0 1 259160,0-1-308238,0 2 297397,1-1-217409,0 1 117447,1 1-45353,-1 0 11794,8-3-2176,-7 4 2653,0 0-11785,1 1 37782,-1 1-85677,1 0 141172,0 0-172049,0 1 156044,0 1-104488,0 0 49951,0 0-15036,0 1 447,3 1 3410,-5 1-3548,0-1 1209,-1 1 5927,1 1-19578,-1 0 36099,1 0-46449,-1 1 43744,0 0-30303,0 1 14936,-1 0-4420,1 0-314,-1 1 1521,0 0-1351,2 3 987,3 2-823,-1 1 322,-1 1 1998,0 0-7335,-1 0 14465,0 1-19425,-1 0 18742,-1 1-12978,2 3 6005,6 16-953,-3-10-2387,-1 1 6961,-2 1-15789,2 9 27927,-7-13-35888,-2 0 28774,-1 0 1331,0 0-54997,-2 0 120722,-1 11-171974,1 1 181582,-1-22-151238,0-1 120895,0 0-136684,-1 1 205462,-1-1-282596,0 0 308442,-1 0-260415,0 0 168651,0-1-82509,-1 1 29589,-1-1-7356,-3 6 1066,2-8 746,0 1-4554,-1-1 15180,1 0-34155,-2-1 54649,1 0-63769,-1 0 54726,0-1-34441,0 0 15895,-2 0-5841,-17 9 2544,-1-1-1785,-17 5 1287,-109 46-715,-12-5 286,128-46-78,1 0 13,0-1-1,-4-1 0,23-5-187,16-5 2328,0-1-13350,0 0 46684,0 0-111045,0 0 189684,0 0-239316,0 0 225720,0-1-159093,-1 1 82720,1-1-30822,-3 0 7891,6-1-5892,0-4 48714,0 5-257053,1-1 856479,14-2-1964530,-5-1 3202560</inkml:trace>
  <inkml:trace contextRef="#ctx0" brushRef="#br0">2816 1749 112,'0'0'1111,"0"0"-13240,0 0 72281,-13 9-229517,15-12 409152,-1-1-98031,1 0-1774276,-1 1 6075474,1-1-11962597,-1 0 16471002,0 0-16691607,-1 0 12602423,1 0-7030982,-1 0 2820541,0 0-769006,0 0 125204,0 0-5884,0-3-4917,0 2 14217,0-20-61024,0 0 196637,-2 0-437582,0 1 680483,-2-1-734866,-6-22 516345,1 23-162908,0 1-127717,-1 0 335720,-6-7-594869,6 13 949960,-1 1-1251262,-1 0 1333817,0 1-1216072,-1 1 1037114,-1-1-860730,-2 0 651521,-2 1-404813,0 1 184581,0 1-37092,-2 1-53562,1 1 117685,-1 0-155433,-1 1 151821,-4 0-111294,-29-14 61232,42 19-29359,1 0 30390,-1 0-69424,0 1 140566,0 1-216955,0 0 256818,-1 1-234454,1 0 164296,0 1-87032,-1 0 33997,1 1-9774,0 0 2804,-9 3-1836,0 1 1775,0 0-1854,1 1 3268,0 1-7534,1 1 14409,0 1-20626,0 0 21924,-1 3-17131,8-6 9525,1 1-3944,1 0 3375,0 0-7790,0 1 14370,0 1-18744,1 0 17853,0 0-12386,1 1 5852,0 0-1374,0 0-218,1 0-75,1 1 734,-1 1-729,0 2-5,2-1 796,-1 0-1141,1 0 1537,1 0-3143,0 1 6204,1-1-9045,1 1 9442,0 0-7109,1 0 4059,0 0-2362,1 0 2290,1 10-2748,4-4 2743,0 1-2231,1-1 2045,1 0-3037,1-1 4919,1 1-6184,0-1 5634,-1-7-3675,0 0 1682,1 0-515,0-1 95,1 0-8,0 0 0,1-1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44515,5 9-170291,5 4 236520,2-2 471544</inkml:trace>
  <inkml:trace contextRef="#ctx0" brushRef="#br0">2854 1770 432,'0'-1'342,"0"0"-4105,0 0 22585,0-1-75318,0 1 169575,0 0-271566,-1-1 317217,1 1-272295,0 0 170304,-1 0-75319,1 0 21870,0-1-3467,-1 1 705,0 0-1716,1 0 2640,-1 0-2640,0 0 1716,1 0-363,-1 0-638,0 0 715,0 0 0,0 0-715,0 0 296,0 0 4897,1-1-29449,-1 1 106272,0-1-266595,1 0 485637,-1 1-657349,1-1 668066,0 0-509435,-1 0 287960,1 1-117680,0-1 33706,0 0-7206,0 0 2145,0 1-1287,0-1 714,1-1-702,3-26 7912,11-25-58877,14-25 246450,-17 46-647980,-4 12 1114976,2 1-1234020,0 0 780681,0 0-160688,2 1 2618,5-5-341016,-9 12 644646,1 1-598401,0 1 407071,1-1-361510,1 2 473838,-1-1-566910,1 2 516357,1-1-349119,0 1 172559,0 1-60169,2 1 14819,-1 1-10374,1 1 33493,0 0-83613,1 1 148918,-1 0-196193,3 1 193763,4-2-142135,-5 1 70081,-1 1-326,1 0-67367,-1 1 136108,1 1-189708,0 0 202718,0 1-168706,-1 1 109143,1 0-53967,-1 1 19314,0 1-3866,0 1-922,0 0 1851,11 5-1924,-11-3 1877,0 1-2010,0 0 3282,-1 1-6833,7 6 12116,-14-10-16192,0 1 15958,-1 0-10915,0 0 3257,0 1 3971,-1 0-8236,1 0 8339,-2 0-5128,1 0 975,2 6 2075,0 3-3427,0 1 3086,-1 0-28,-1 0-7809,-1 0 20570,0 0-33340,-2 1 38432,0 0-32691,0-1 20856,-2 1-10317,0 0 4515,-1 0-2453,-1-1 2052,-3 12-2117,-32 130 3291,35-153-14418,1 1 69850,-1-1-239032,0 0 577381,-1 0-1017952,1 0 1338974,-1 0-1326742,-1-1 988858,1 1-546924,-1-1 217686,0 1-58501,0-1 9214,0 0-1120,-1-1 1716,1 1-2640,-1-1 2640,0 0-1716,-1 0 363,-2 1 627,-13 7-529,-1 0-1376,-1-1 6725,0-1-18120,-5 0 35610,-2 1-52061,-14 5 55070,0-3-36683,-4-1 1212,-254 53 36662,167-39-60941,128-24 63781,-21 1-49413,25-3 29379,14-14-19690,-6-11 67900,-5 14-259006,0 4 441206</inkml:trace>
  <inkml:trace contextRef="#ctx0" brushRef="#br0">3528 321 340,'-16'-3'7931,"15"1"-102629,0 1 612930,0-1-2236982,0 0 5566385,0 0-9972566,0 0 13234175,1 0-13171542,-1 0 9831503,1 1-5435320,-1-1 2162699,1 0-585617,0-2 95212,0-3 278,0 0-40469,0 0 150293,1-1-386034,2-5 714032,1-21-970714,-5 29 950651,-1-1-560925,1 1-124540,-1 0 914615,-1-1-1550887,1 1 1788564,-1 0-1556003,0 1 1035671,0-1-520598,0 0 191060,0 1-47412,-1 0 5765,0 0 1497,0 0-2002,0 0 1925,-5-3-1995,-15-16 5252,21 20-29053,0-1 123543,0 1-366104,0 0 787932,-1 0-1270150,1 0 1558690,-1 0-1463537,0 0 1046437,-3-1-561020,-7-3 219841,9 5-66340,1 0 40397,-1 0-84383,1 0 165760,-1 0-247510,0 1 283502,-1-1-250557,-13-1 170272,10 1-89511,0 0 43868,0 1-42165,1 0 72958,-1 0-112920,0 1 135015,0 0-123738,0 1 86509,-13 1-45265,1 2 16328,1 0-884,-1 1-8003,1 2 14807,-1 0-18690,2 1 17710,-3 1-12898,18-6 7632,0-2-4456,0 1 3786,1 0-4873,-1 0 6531,1 0-7294,-1 0 6303,1 1-4213,0-1 2430,0 1-1483,0 0 753,1 0 375,-1 0-1724,1 0 2641,-1 0-2640,0 3 1711,2-4-296,0 0-1052,0 1 2277,1-1-4014,-1 1 6696,1-1-9435,0 0 10427,0 1-8734,0-1 5203,0 1-1507,0-1-1194,0 1 2550,1-1-2619,-1 1 1624,1-1 14,0 2-1723,1 2 3113,1-1-4569,0 1 7819,0-1-15333,1 0 27357,1 2-38968,-2-2 42780,1 0-37132,-1 0 29845,0 0-30594,0 1 39764,0 0-47545,-1 0 44710,0 0-31993,19 41 17752,-9-23-9392,-6-12 9383,1 0-15433,0 0 19068,0-1-8118,1 0-20052,1-1 49355,0 0-58882,0 0 45364,1-1-23744,1 0 8340,-1 0-1849,1-1 224,1-1-10,0 0-153,11 5 2016,0-1-12257,1-2 45527,0 0-115257,22 4 209810,14 5-281001,60 25 273609,-112-40-172697,1-1 16336,-1 0 133089,0 0-223631,1 0 235243,-1-1-185622,5 0 114571,-12-1-55661,-1 0 20128,0 0-1982,0-10-9900,0-10 28168,-6 8-60261,1-1 59271,2 10 128241</inkml:trace>
  <inkml:trace contextRef="#ctx0" brushRef="#br0">3584 297 800,'-6'3'1373,"-16"4"-13900,21-7 55830,1 0-85532,-1 0-142901,1 0 1040424,-1 0-2690160,0 0 4362600,1-1-4941981,-1 1 4042852,1 0-2394722,-1 0 1006260,1-1-285355,-1 1 49088,1 0-3876,-1-1 0,1 1 0,-1 0 0,1-1 0,0 1 0,-1-1 0,1 1 0,0-1 0,-1 1 0,1-1 0,0 1 0,0-1 0,-1 1 0,1-1 0,0 1 0,0-1 0,0 0 0,0 1 0,0-1 0,-1 1 0,1-1 0,0 0 0,0 1 0,1-1 0,-1 1 0,0-1 0,0 1 0,0-1-73,0-13 2391,0 8-23618,-1-1 123490,2 1-410355,-1-1 944141,1 1-1574232,0-1 1948716,0 1-1808895,1-2 1256130,7-15-633944,10-31 175152,-16 45 147325,1 0-433390,0 0 603523,0 1-421181,1-1-180564,0 1 878274,1 0-1211828,5-6 1038377,-4 6-607295,1 1 221468,-1 0 32524,1 0-226419,1 1 400127,-1 0-498543,1 0 462222,0 1-319287,0 0 162117,5-1-58868,-6 4 16122,1 0-12438,-1 0 36771,0 1-88495,1 0 153747,-1 1-197604,1 0 190212,-1 0-137115,8 2 73010,8 1-26799,1 2-551,8 2 29681,-28-6-80770,1 1 146801,-1-1-182280,0 1 137883,0-1-21470,0 2-93634,1-1 138547,-2 0-111600,1 1 60417,0 0-23895,-1 0 8562,1 0-4661,-1 1 4121,0 0-4095,0 0 4096,0 0-4096,-1 0 4096,3 3-4134,-4-3 4578,0 0-6915,0 0 14159,0 0-28547,0 0 46764,-1 0-59019,0 0 56708,0 1-41274,0-1 22739,0 0-9813,-1 1 3954,0-1-2001,0 0 1028,0 1 0,0-1-1000,0 0 1625,-1 1-1625,0-1 1000,0 0 0,0 1-1001,-1-1 1639,1 0-1716,-1 0 1364,0 0-1001,-1 1 974,-24 42-386,-19 26-8568,33-56 55404,-1 1-200499,-1-2 494987,0 0-887589,-1 0 1190046,-7 4-1208793,-33 23 932908,-2-3-546959,-3-1 252823,49-34-120458,10-6 102539,7-5-132859,8-2 176461,6-6-168477,-13 5-135364</inkml:trace>
  <inkml:trace contextRef="#ctx0" brushRef="#br1">197 184 640,'0'0'74,"0"0"-888,0 0 4884,0 0-16280,0 0 36629,0 0-58595,0 0 68298,0 0-58322,1 0 35915,-1 0-14993,0 0 3168,0 0 828,0 0-1213,0 0 714,0 0-273,0 0 0,0 0 273,0 0-714,0 0 1287,0 0-1716,1 0 1716,-1 0-1288,0 0 728,0 0-364,0 1 364,0-1-728,0 0 1288,0 0-1716,0 0 1716,0 0-1287,0 0 714,0 0-273,0 0 0,0 0 273,0 0-714,0 1 1287,0-1-1716,0 0 1716,0 0-1287,0 0 714,0 0-273,0 0 0,0 0 273,0 0-714,0 0 1287,0 0-1716,0 1 1716,0-1-1288,0 0 728,0 0-364,0 0 364,0 0-728,0 0 1288,0 0-1716,0 0 1716,0 0-1287,0 0 714,-1 0-273,1 1 0,0-1 273,0 0-714,0 0 1287,0 0-1716,0 0 1716,0 0-1361,0 0 1652,0 0-5758,0 0 19592,-1 0-47423,1 0 82865,0 0-107197,0 0 103962,0 0-75724,0 0 41251,0 0-16964,0 0 5916,-1 0-2664,1 0 2052,0 0-2015,0 0 2080,0 0-2080,0 0 2015,0 0-2002,0 0 1989,-1 0-1716,1 0 1014,0 0 0,0 0-1014,0 0 1716,0 0-1989,0 0 2001,0 0-2001,0 0 1989,-1 0-1716,1 0 1014,0 0 0,0 0-1014,0 0 1716,0 0-1989,0-1 2002,0 1-2015,0 0 2080,0 0-2080,0 0 2015,0 0-2002,-1 0 1989,1 0-1716,0 0 1014,0-1 0,0 1-1014,0 0 1716,0 0-1989,0 0 2001,0 0-2001,0 0 1989,0 0-1716,0 0 1014,0-1 0,0 1-1014,0 0 1716,0 0-1989,0 0 2002,0 0-2015,0 0 2080,0 0-2080,0-1 2015,1 1-2002,-1 0 1989,0 0-1716,0 0 1014,0 0 0,0 0-1014,0 0 1667,0 0-1013,0 0-5873,0 0 34205,0 0-106687,0 0 226247,13 9-343334,-11-5 359459,-1 1-147058,0-1-454886,-1 1 1559451,1-1-2964342,-1 0 4020052,1 1-4063468,-2-1 3078058,1 1-1727342,0-1 698212,-1 1-192550,0-1 32294,-1 5-1969,-1 20 291,0 0-9547,0 0 47029,-2 0-141106,-1 0 297098,-2-1-460439,0 0 536064,-7 11-472063,12-31 315677,0 0-171315,1 0 115400,0 0-154168,0 1 233903,0 1-280045,2-10 251210,0 0-169538,0 0 91798,0 0-54153,0 0 51163,0 0-56740,0 0 52086,0 0-35901,2-1 16956,0 0-2296,-1 0-7094,1 0 13185,-1 0-17384,0 0 19600,1 0-18889,-1 0 14992,0-1-9449,1 1 4654,-1 0-1961,0-1 1172,0 1-1378,0-1 1716,0 0-1649,7-8 1124,4-2-741,0-1 1938,0-1-6955,-1 0 17681,-1 0-32903,-1-1 46397,0 0-50114,1-4 41421,16-35-26752,7-28 20347,-21 51-47939,3-9 151698,5-18-364601,-18 50 647344,-5 18-862726,-1 4 864117,-6 24-631343,2 0 294595,1 1-13075,2 11-149862,-8 39 230920,4-31-285959,2 0 339418,2 59-397295,7-99 458065,0-18-497348,1-11 483252,5-24-422212,2 0 355253,1 1-303908,2 0 256223,1 1-205498,1 1 163572,13-19-133329,-1 3 100707,-1 0-56918,17-50 5941,-42 93 47170,2-5-94869,-2 8 117979,0 7-99930,-1 26 53207,-1 0-14016,-1-1 3157,-1 1-5047,-2-1-6060,-1 0 30918,-1 0-48171,-4 7 44190,-3 0-26270,2 1 8254,2 1 5804,-4 34-21320,12-64 42115,1-6-63654,0 0 78216,1 0-84076,-1 0 84613,1 0-79838,-1 0 66203,1 0-44972,0 1 23880,0-1-9494,0 0 2323,1 0 566,-1 0-1574,1 1 1610,0-4-834,-1 0-1043,0-29 5267,11-8-16126,3 0 48288,1 1-135946,12-20 317084,26-51-575736,-47 93 805483,10-23-884905,-1-1 806058,-1-5-677286,-11 36 585460,0 8-513021,2 18 406187,2 28-265275,0 93 137484,-6 33-57673,-1-104 30734,-8-27-61948,8-41 169639,0-1-343436,0-1 504092,0-1-545737,0 1 434077,1 0-241538,-1 0 75713,0 0 8966,-1 0-26738,1 0 17035,0 0-5972,0 0 350,0 0 1570,-1 0-2003,1 0 1996,0 0-1925,-1 0 1716,1 0-1099,-3-11 221,18-63-654,23-64 10224,-12 41-58096,-21 76 207490,-4 18-517593,-1-1 941736,1 1-1280355,0 0 1317812,0 0-1031482,1 0 612368,1-2-273423,-1-1 90860,-2 8-22289,0 1 2544,0-1 6540,0 1-18143,0-1 32172,0 1-42065,0-1 41734,0 1-31846,0-1 19153,1 0-9916,-1 1 5593,0-1-4302,1 1 4014,0 0-3718,2 13 3051,-3 15-2207,1 7 2495,-3 0-6034,-1 10 12935,-2 3-18203,3 0 13673,2 15 5511,0-26-36649,3 11 68344,-3-49-80571,2 0 54972,-1 0 3039,-1-1-58253,5-18 75298,-3 7-52949,0-1 22698,1 1-20072,0-1 61465,0 1-134378,2 0 199198,0-2-213406,-2 6 167850,9-23-93175,-3 4 26092,2 1 19330,0 0-44629,2 0 49689,14-21-34852,-20 33 10431,5-3 9284,-12 16-20495,0 0 30755,0 0-44906,0 0 55710,0 0-51783,0 24 32483,-3 261-9903,6-220-5723,16-84 21235,3-38-61365,-2-2 151806,1-13-292244,9-28 441193,-13 46-530798,-2-2 501554,0-14-338671,-15 70 97167,5-26 119266,-2-1-238641,1-18 275731,-4 45-282406,0 0 269838,1 1-219419,0 0 142084,-1 0-77715,1-1 47149,-1 1-37984,1 0 31201,-1 0-20879,1 0 10636,-1 0-3989,0 0 1043,1 0-171,-1 0 26,0 0-78,0 0 286,1 0-715,-1 0 1287,0 0-1716,0 0 1716,0 0-1287,-1 1 716,3 24-196,-3 57-859,-2 0 3846,-7 15-7668,-5 84 5029,12-164 6510,-3 33 823,6-51-79633,0 0 245138,0 0-428724,0 0 528324,0 0-501468,0 0 386700,0 0-249529,0 0 134392,0 0-57506,8-24 17106,8-8-3304,-3-1 8968,0 0-39073,-2-1 104926,-2-1-198577,-1 0 276165,2-24-286146,-2 2 220228,-4 26-120207,1 1 29590,1-1 43780,3-2-110178,-5 20 161634,-3 9-170433,0 1 120833,0-1-31164,0 0-56838,0 1 106468,1-1-107525,0 1 77082,-1-1-41440,1 1 16743,1 0-4590,-1 0-65,0 0 1527,2-1-1719,-2 2 1434,-1 1-1439,0-1 2695,1 1-5820,-1-1 10144,0 0-13465,0 0 13563,1 1-10318,-1-1 5841,-1 0-2388,1 0 667,0 0-114,0 0 9,-1 0 0,1-2-9,-1 4 129,5-7-813,-3 3 2899,2 13-6060,2 13 5853,-1 1 4865,-2-1-25112,2 18 37015,-3 33-19024,-4 0-28189,-2 0 80738,-11 54-119882,8-80 146434,3 0-164859,1 7 173990,3-53-177859,0 0 182009,0 0-172558,0 0 124244,0 1-40297,0-1-37229,0 0 69432,0 0-57722,0 0 31173,0 0-12204,0 0 4330,0 0-2301,1 0 2031,-1 0-2080,0 0 2080,1 0-2016,-1 0 2016,1-1-2080,-1 1 2080,1 0-2016,0 0 2016,-1 0-2080,1 0 2064,0-1-1812,0 0 815,0 0 2244,-1 0-8546,1-1 16816,0 1-22767,-1 0 22472,1 0-16268,0-1 8237,-1 1-2188,1 0-798,0-1 1568,-1 1-1276,1-1 715,-1 1-287,1-1 91,-1 1-91,1-1 287,-1 1-715,1-1 1287,-1 1-1716,1-1 1716,-1 0-1298,6-7 838,-1 0-903,0-1 1892,-1 1-3412,2-4 4046,2-12-2821,-2-1 2340,0-1-11296,-1 1 41600,0-20-95405,7-33 149780,12-64-161534,-14 69 99118,19-67 25307,25-25-155606,-52 164 233406,0 9-256325,-1 24 284401,0-7-362553,2 32 452075,-2 0-473876,-3 0 403936,-9 52-291785,9-95 199407,-11 121-153056,5 58 142162,8-193-120637,0 0-6023,0 0 335326,0 0-829852,0 0 1248886,2-3-1324947,1-1 1029343,-1 1-590834,0 0 254687,-1-1-95991,1 0 52309,-1 1-44193,1-1 34543,-1 0-20555,0 0 9279,0-2-3783,2-5 2103,77-267-1763,-27 106 8523,-28 95-59609,-14 50 245026,-11 27-651535,0 0 1210481,0 0-1637403,0 0 1649296,0 0-1256621,0 0 741845,0 0-359764,0 0 159511,0 0-69291,0 0 27437,0 1-9538,0-1 4358,0 0-3734,0 0 3626,0 0-2989,0 0 1715,0 0 0,0 0-1715,1 0 2989,-1 0-3626,0 0 3626,0 0-2989,0 0 1715,0 0 0,0 0-1715,0 0 2989,0 0-3626,0 0 3626,0 0-2989,0 0 1715,0 0 0,0 0-1715,0 0 2989,0 0-3626,1 0 3626,-1 0-2989,0 0 1715,0 0 0,0 0-1715,0 0 2989,0 0-3626,0 0 3626,0 0-2989,0 0 1716,0 0-14,0 0-1624,0-1 2625,0 1-2625,0 0 1624,0 0 14,0 0-1716,0 0 2989,0 0-3626,0 0 3626,0 0-2989,0 0 1715,1 0 0,-1 0-1715,0 0 2989,-2 18-3640,-3 49 3921,2 27-5551,2-31 14818,-8 47-45943,4-61 118658,1 0-245590,3 2 413270,4-49-571372,-9-4 655189,5 3-641473,-1-1 550861,1 0-317290,0 0-289107,-1 0 1379577,1 0-2545867,0 0 3049034,0-1-2572193,-1 1 1552675,1 0-660368,0 0 188370,0-1-31802,-1 1 1844,1-1 0,0 1 729,0-1-729,0 0 0,0 1 728,0-1-715,0 0-91,0 0 1092,0 0-1716,0 0 1911,0 0-1911,0 0 1716,0 0-702,-6-8-6523</inkml:trace>
  <inkml:trace contextRef="#ctx0" brushRef="#br1">3223 97 568,'11'2'3869,"-11"-2"-50155,1 0 300078,0 0-1097162,0 0 2735096,-1 0-4909126,1 0 6526818,0 0-6508282,0 0 4867654,-1 0-2697332,1 0 1077011,0 0-294139,-1 0 49958,1-1-4728,0 1 1001,-1 0-1365,1 0 1730,0-1-1730,-1 1 1365,1 0-1001,0-1 1001,-1 1-1364,1-1 1716,-1 1-1781,30-11 5445,-29 10-44939,-1 1 243323,1 0-848794,0-1 2058201,-1 1-3630066,1 0 4771600,-1 0-4722794,1 0 3515280,0 0-1941509,-1 0 772396,1 0-208647,-1 0 33255,1 0-1322,0 0-1001,-1 0 1001,1 0-1364,-1 0 1716,1 0-1639,0 0 1001,-1 0 0,1 1-1001,-1-1 1639,1 0-1716,-1 1 1364,1-1-1001,0 0 1001,-1 1-1365,1-1 1730,-1 0-1730,0 1 1365,1-1-1001,-1 1 1001,1-1-1364,-1 1 1716,0-1-1639,1 1 1001,-1-1 0,0 1-1001,0-1 1639,1 1-1716,-1 0 1364,0-1-1001,0 1 1001,0-1-1365,1 1 1676,4 41 278,-4 13-18732,1-31 102406,-2 0-329519,0-1 709389,-2 1-1057142,-4 20 1075475,4-32-670146,1 0 99778,0 1 299290,1-1-442698,1 7 454349,-1 1-423072,5-23 340695,1-6-204127,25-69 57161,13-56 51982,-34 110-99260,-9 21 88547,1 0-52002,-1 0 25044,1-1-10614,-1 1-10030,0 0 36289,0-1-47387,-1 1 36280,1-1-17537,0 0 5186,0-7-644,2 16-126,4 21-1769,-3 9 9628,-2 1-27214,-1 0 51071,-2 0-66956,-1 0 60379,-2 4-33252,2-26 4430,2 0 8163,0 0-666,2 13-19929,0 13 42996,-2-36-58268,1 0 62519,-1 0-64885,1 0 77866,0 1-99790,1-1 112473,-1 0-100427,1 0 67888,0 1-33080,1-7 10212,-1 1-2059,0-1 6555,0 0-22699,1 0 46891,-1-1-67846,0 1 72201,-1 0-57108,1-1 33228,0 1-13649,0-2 3195,26-36 946,-15 19-1448,-2-1-7885,0 0 46078,5-20-129509,7-14 236817,7-18-297603,-30 73 241605,0 1-66041,0 0-153701,0 1 317472,0-1-364405,0 0 302421,0 0-190370,0 0 90642,0 0-32091,1 0 9053,-1 0-3509,0 0 2616,0 0-1698,0 0 362,0 0 638,0 0-715,0 0-1,0 0 729,0 0-729,1 0 0,-1 0 729,0 0-729,0 0 0,0 0 729,0 0-729,0 0 0,0 0 729,0 0-729,0 0 0,1 0 729,-1 0-729,0 0 0,0 0 729,0 0-729,0 0 0,0 0 729,0 0-729,0 0 0,0 0 729,0 0-729,0 0 0,1-1 729,-1 1-729,0 0-1,1 5 717,1 6-481,-1 0-1677,-1-1 7241,0 1-17589,0-1 31083,-1 1-41379,0 1 41611,0-6-31230,-4 64 16871,2 8-7126,3-77 11122,16-47-42552,-8 27 112343,83-213-200997,-86 217 246541,-2 8-198659,5 21 104867,-4-2-101006,0-1 262824,-1 1-487756,-1-1 586035,1 7-483052,2 9 276364,-4-19-104238,-1-7 20529,0 0 2248,0 0-7292,1 0 15186,-1 1-24228,0-1 26014,0 0-18778,1 0 8744,-1 0-2137,1 0-110,-1 0 259,1 0-75,-1 1-5,1-1 78,0 0-286,0 0 716,-1 0-1303,0-1 1833,0 0-2223,1-4 2695,0 1-3181,0 0 2409,0 0 1473,0 0-8302,1 0 14550,-1 0-16103,1 0 12341,1-1-6356,6-15 1533,31-99 927,-37 116-1825,-1-1 3402,0 1-9902,1-1 26940,0 1-55870,-1 0 86363,1 0-99694,0 0 85778,0 0-54413,1 0 24847,-1 1-7767,0 0 1308,2-1 663,-27 24-14971,13-16 165882,1-1-952637</inkml:trace>
  <inkml:trace contextRef="#ctx0" brushRef="#br1">2250 1331 816,'-1'0'255,"1"0"-3060,-1 1 16830,1-1-56100,-1 0 126225,1 1-201960,-1-1 235621,1 1-201973,0-1 126303,-1 1-56386,1-1 17545,-1 1-4347,1-1 1971,0 1-1716,-1-1 1287,1 1-715,0-1 286,0 1-78,0 0 13,-1-1-1,1 1 0,0-1 0,0 1 1,0 0-13,0-1 78,0 1-286,0-1 715,0 1-1287,0 0 1716,0-1-1716,0 1 1287,1-1-715,-1 1 31,3 31 4764,-1-21-39055,1 42 184743,-1 1-584037,-3-1 1323674,-3 9-2243886,-12 78 2933830,10-88-3064567,6-51 2739190,0-1-2385123,0 0 2261776,5-27-2201013,8-7 1894014,1 0-1286619,12-17 572671,-1 1 72724,1-8-579910,-1 0 871112,12-48-851240,-32 90 551913,-3 8-170848,1 0-92638,-2 0 189761,1 1-188316,-1-1 154006,1-3-108750,-2 10 61618,0 18-26271,-4 90 9834,-6 11-11300,0-5 42177,7 38-145950,3-151 375983,0 0-713635,0 0 998636,0 0-1001592,0 0 635969,0 0-88568,0 0-322043,0 0 426219,0 0-306674,0 0 146396,8-26-48928,37-105 10199,20-100 26207,-61 211-165578,-2 7 588276,1 1-1438634,1 0 2552998,0 0-3373417,4-10 3357567,-4 17-2518607,-2 11 1408738,-1 1-568714,5 43 138567,-1 0 32010,-3 0-94297,-2 1 84261,-3-1 8527,-5 33-146296,-16 76 245015,19-106-269980,36-118 306843,-6 14-497478,-3-1 860251,-3-1-1171835,-2 0 1118571,10-54-641505,-19 52 47493,-8 54 320972,0 1-435895,0 1 498400,4 77-607969,-2-52 663171,-1-1-548221,-1 1 285481,-2 15 8600,-13 150-226090,11-148 292779,4-27-145226,4-24-269107,1-8 930148,0 1-1637402,1-1 2008481,1 1-1731539,1 0 888077,7-9 49868,4-12-608807,-18 34 684230,22-41-535214,1 0 491356,17-20-697750,-41 63 1062251,0 0-1348483,0-1 1327731,0 1-939157,0 0 361636,1 0 107422,-1 0-290236,0 0 239251,0-1-119402,0 1 38843,0 0-8837,0 0 2655,1 0-2081,-1 0 2015,0 0-2002,0 0 1989,0-1-1716,1 1 1014,-1 0 0,0 0-1014,0 0 1716,0 0-1989,1 0 2002,-1 0-2015,0 0 2080,0 0-2080,0 0 2015,1 0-2002,-1 0 1989,0 0-1716,0 0 1014,0 0 0,1 0-1014,-1 0 1716,0 0-1989,0 0 2002,0 1-2015,1-1 2080,-1 0-2080,0 0 2015,0 0-2002,0 0 1989,0 0-1716,1 0 1014,-1 1 0,0-1-1014,0 0 1716,0 0-1989,0 0 2002,0 0-2015,1 1 2080,-1-1-2080,0 0 2015,0 0-2002,0 0 1989,0 1-1716,0-1 1014,0 0 0,0 0-1014,0 0 1716,0 1-1989,0-1 2002,0 0-2015,0 0 2081,6 27-2036,-2 33 1621,-7-8-448,-5 35-4198,2-36 31049,1 35-142739,21-100 445359,-2-8-1002248,-1 0 1717989,0-1-2354197,5-17 2699151,10-17-2694496,-11 25 2404511,67-135-1956249,-55 101 1536209,-28 63-1328397,-1 1 1370319,1 0-1517739,0 0 1584962,1 0-1475880,-1 0 1193754,0 0-811080,1 0 442577,-1 0-184143,1 0 54940,-1 1-10975,2-1 1864,-3 2-1306,0 0 1573,0 0-1223,0 0 156,0 0 1065,0 0-1560,0 0 845,0 0 727,0 1-2276,0-1 3067,0 0-2834,0 0 1689,0 0 2,0 0-1716,0 0 3003,0 0-3718,0 0 4004,1 0-4082,-1 1 4095,0-1-4096,0 0 4096,0 0-4096,0 0 4096,0 0-4096,0 0 4096,0 0-4096,0 0 4096,1 0-4096,-1 0 4096,0 0-4096,0 0 4096,0 0-4096,0 0 4096,0 0-4096,0 0 4096,1 0-4096,-1 0 4096,0 0-4096,0 0 4096,0 0-4096,0 0 4096,0 0-4096,0 0 4096,1 0-4096,-1 0 4096,0 0-4096,0 0 4096,0 0-4096,0 0 4096,0 0-4095,0 0 4082,0 0-4004,0 0 3718,1-1-3003,-1 1 1716,0 0 0,0 0-1716,0 0 3001,1 6-3684,2 15 3902,-1 0-4780,-1 0 10779,-1 0-30405,0 0 67993,-4 20-110723,-1 37 133331,4-54-130200,-1-1 143671,-1 0-245419,-1 4 466660,2-11-732117,2-13 881787,0 0-795883,0 0 505480,0 0-163667,0 0-83783,-1-1 185980,0 1-176338,1 0 117678,-1 0-59686,0-1 23345,0 1-6893,0 0 825,-1-1 1653,1 1-3009,1-3 3898,0 0-5327,0 0 9474,0 0-18550,0 0 31449,0 0-41776,1-4 41948,1-1-30372,0 1 12542,0 0 5235,0 0-20023,1 0 29793,0 0-31588,1-1 24955,7-11-14012,47-89 1238,30-80 34248,-68 140-188956,-11 28 677071,-2-1-1702530,0 0 3114385,0-1-4243523,2-13 4363304,-9 31-3399876,0 0 2001896,0 1-886234,0-1 300173,0 0-90955,0 1 38087,0-1-22474,0 0 11073,0 1-2498,0-1-1353,1 1 1495,-1-1-15,0 0-1621,1 1 2625,-1-1-2625,0 1 1625,1-1 0,-1 1-1625,0-1 2625,1 1-2625,-1-1 1625,1 1 0,-1 0-1625,1-1 2622,-1 2-2588,1-1 1415,-1 0 727,1 1-3344,-1-1 5588,0 1-6566,1-1 6004,-1 1-4564,0-1 3235,0 1-2433,1 0 1896,-1-1-1302,0 1 639,0-1 0,0 1-637,0-1 1274,0 1-1715,0 0 1716,0-1-1288,0 1 728,0-1-364,0 1 364,0 0-728,0 0 1286,-3 64-1086,-4 0-5687,-2 0 39136,-2 0-133517,-10 20 300376,-10 77-472898,29-143 509638,4-18-283981,3-11-222883,191-401 886639,-166 343-1433164,-24 60 1447433,-2 9-474048,1 16-1664440,-1-3 4408908,-1-2-6443731,0 0 6598116,-1 1-4929847,0 0 2650357,-1-1-951081,-1 1 163937,0 0 33913,0 0-29317,-1-1 6009,-1 2 791,-6 28 2258,-1-1-17450,-3 4 69024,-2 7-186641,4-14 347676,-7 32-430104,15-62 285425,1-7 89576,1 0-498321,-1 0 717671,1 0-692074,0 0 523178,-1 0-329699,1 0 172172,0 0-68249,0 0 15477,0 0 2346,0 0-4911,0 0 4074,0 0-3045,0 0 1716,0 0 0,0 0-1716,0 0 3003,0 0-3718,1 0 4004,-1 0-4081,0-1 4081,1 1-4004,-1 1 3712,12-24-3708,11-62 6821,-11 28-7310,3 12-46061,-12 30 240651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3:01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8 824,'10'-2'10923,"1"0"-104677,0 1 446102,15 0-1106287,-18 1 1746731,0-1-1787279,0 1 1117010,1 1-301833,-1-1-115215,0 2 141429,3 0-57946,22 4 17171,1-2-28536,-1-1 80441,1-1-154112,-1-2 201226,17-3-182469,68 2 122522,-51 4-93790,7 0 142001,25 6-240923,-52-3 323505,-8-2-350975,1 3 333542,-1 0-287532,-1 3 214044,2 2-126370,-10-1 54269,-23-8-15732,-24-10 36040,-11 2-193780,18 3 533802</inkml:trace>
  <inkml:trace contextRef="#ctx0" brushRef="#br0">7791 87 928,'3'-1'871,"-1"0"-7840,1 0 31366,0 0-73209,0 0 109865,0 0-109946,0 1 73371,0-1-31446,0 1 7748,0 0-654,0 0-245,0 0 238,0 0-245,0 1 217,0-1-92,0 1-80,0 0 162,1 0-951,22 2 9024,94 4-38546,-66-5 77814,-35 0-31861,0-1-219557,1-2 609750,-1 1-842200,0-2 717058,4-2-381646,-14 4 115948,-5 1-26800,-4 0 81569,0-1-282605,0 0 637714,-1 1-1000934,1-1 1112187,0 0-873906,0 0 476047,0 1-171293,-1-1 36549,1 0-3306,0 0-272,0 0 256,-1 1-240,1-1 256,0 0-272,0 0 256,-1 0-239,1 0 245,0 0-217,-1 1 91,1-1 91,0 0-217,0 0 245,-1 0-239,1 0 256,0 0-272,-1 0 256,1 0-240,0 0 256,-1 0-272,1 0 256,0 0-240,-1 0 256,1 0-272,0-1 256,0 1-239,-1 0 245,1 0-217,-1 0 523,-3 0-5989,-2 2 35487</inkml:trace>
  <inkml:trace contextRef="#ctx0" brushRef="#br0">5 114 276,'-4'-4'3214,"4"4"-29753,3 2 121551,-1 1-285384,1-2 416977,0 1-375112,0 0 173127,0 0 15804,0-1-75155,0 0 46537,1 1-13282,-1-1 1356,3 0-536,55 6 10024,-50-6-59428,-1 0 204275,0 1-461399,0-1 722093,7 4-801032,-9-3 634285,1 0-364982,-1 0 177070,1 0-113335,0-2 100135,0 1-76091,0-1 40392,3 0-14069,39-7 5619,-24 3-15544,1 1 46784,-1 0-93842,1 2 130611,0 2-128859,0 0 90126,13 3-44221,-7 0 17963,-27-4-19407,-1 0 44340,0 0-78978,0 1 100972,0 0-94520,0 1 65134,0-1-32547,3 2 11319,1-2-3202,-7-1 1823,-2 0 9635,3 4-29533</inkml:trace>
  <inkml:trace contextRef="#ctx0" brushRef="#br0">986 106 384,'2'1'479,"0"-1"-4311,0 1 17244,0-1-40236,0 1 60353,0 0-60344,0 0 40191,0-1-17124,0 2 4101,0-1-227,0 0-689,0 0 4587,0 1-18693,1-1 45862,-1 0-73459,1 0 80010,-1 0-59892,1 0 30348,-1 0-9927,1-1 1883,-1 1-156,3 0-156,10 0 2736,-13-1-18393,1 1 68157,0-1-159947,-1 0 253754,1 0-280305,-1 0 216798,1 0-115422,0 0 40296,-1 0-8222,1-1 659,-1 1 90,1-1-130,-1 0 211,1 0-251,-1 0 200,3-1-618,-1 3 5406,11 1-25968,-13-1 76783,-12 0-152885,10-1 216013,0 1-237428,0 3 254861,0 3-329949</inkml:trace>
  <inkml:trace contextRef="#ctx0" brushRef="#br0">1698 111 868,'0'0'162,"0"-1"-1458,0 1 5832,0-1-13609,0 1 20422,0-1-20457,0 1 13728,0-1-6042,1 1 1709,-1-1-362,0 1 75,0 0 75,1-1-200,-1 1 251,0-1-211,0 1 130,1 0-90,-1-1 130,0 1-211,1 0 252,-1-1-211,0 1 130,1 0-90,-1 0 130,1-1-211,-1 1 251,1 0-200,-1 0 75,0 0 75,1-1-200,-1 1 251,1 0-372,21 0 5504,27 12-39901,-44-10 138574,8 0-262109,0 0 243245,1 0 28593,-1-1-375731,0-1 497528,0 0-349173,1 0 141022,3-2-29005,2 0 3978,0 2-14960,0 0 46272,4 1-90458,145 18 126840,-117-15-157303,0-3 238055,1-2-415465,10 0 618626,-58 3-691083,5 1 563673,-6-8-320970,-3 5 91858,0 0 2097,0 0 167825,0 1-577573,0 3 918846</inkml:trace>
  <inkml:trace contextRef="#ctx0" brushRef="#br0">2778 58 156,'25'2'7817,"12"2"-73334,-13 0 305377,-23-4-740092,8 1 1149795,1 0-1191368,-1 0 841509,1 0-433249,0-2 209305,0 1-122940,-1-1 66381,2-1-23441,7 1 7210,-4 0-13419,-14 1 35578,0 0-65658,0 0 85323,0 0-77778,0 0 47179,0 0-15614,0 0-547,0 0 3023,0-1-1205,0 1 22,0 0 326,0 0-400,0 0 326,0 0-136,-1 0-70,1 0 161,0 0-81,0 0-81,0 0 161,0 0-70,0 0-136,0 0 326,0 0-400,0 0 326,0-1-136,0 1-70,0 0 161,0 0-81,0 0-81,0 0 161,0 0-70,0 0-136,1 0 326,-1 0-400,0 0 326,0 0-136,0 0-70,0 0 363,-15 2-8723,14-2 73697</inkml:trace>
  <inkml:trace contextRef="#ctx0" brushRef="#br0">3575 181 420,'1'-1'361,"-1"0"-3249,1 0 12996,-1 1-30324,1-1 45486,0 0-45486,-1 1 30324,1-1-12996,0 0 3249,-1 1-361,1-1 0,0 1 0,0-1 0,0 1 0,0 0 0,0-1 0,-1 1 0,1 0 0,0-1 0,0 1 0,0 0 0,0 0 0,0 0 0,0 0 0,0 0 0,0 0 0,0 0 0,0 0 0,0 0-361,40 1 7422,-29-1-53704,110 0 215673,68-12-578096,-36 1 1150453,-33 3-1811016,-23 8 2308035,-80 2-2355980,-12 0 1866720,-7-1-1089145,0-1 425874,0 1-177455,-5 3 453645,2-2-1085965</inkml:trace>
  <inkml:trace contextRef="#ctx0" brushRef="#br0">5063 56 732,'3'-1'1027,"1"0"-9243,-1 1 36972,0-1-86268,0 1 129402,1 0-129402,-1 0 86267,1 0-36962,-1 0 9198,0 0-907,0 1-210,2 0-775,10 0 12004,33 0-64569,1 3 201980,-1 2-414155,1 2 583871,-41-7-565830,10 1 337801,-18-2-29713,0 0-193134,0-1 251889,1 1-187111,-1 0 95026,0 0-36107,0 0 11774,0 0-3540,0 0 783,1 0 12,-1 0-161,0 0 81,0 0 81,0 0-162,1 0 81,-1 0 81,0 0-162,0 0 81,0 0 81,1 0-162,-1 0 81,0 0 81,0 1-161,0-1 70,0 0 136,0 0-326,1 0 400,-1 0-326,0 0 136,0 0 70,0 0-161,0 1 81,0-1 81,1 0-162,-1 0 81,0 0 81,0 0-162,0 1 81,0-1 81,0 0-162,0 0 81,0 0 81,0 0-161,0 1 70,0-1 136,0 0-326,0 0 400,0 0-326,0 1 136,0-1 70,0 0-94,-28 0-14076,22 1 136019,-2 3-597216</inkml:trace>
  <inkml:trace contextRef="#ctx0" brushRef="#br0">9071 154 276,'-1'-11'1370,"1"-11"-4621,1 22-28932,-1-1 242283,1 0-794292,-1 1 1543878,1-1-1974000,-1 0 1715982,1 1-1010358,-1-1 387367,1 1-87548,-1-1 8871,1 1 0,0-1 0,-1 1 0,1-1 0,0 1 0,-1 0 1,1-1-10,0 1 45,0 0-120,-1-1 210,1 1-252,0 0 210,0 0-120,0 0 45,-1 0-10,1 0 1,0 0 0,0 0 0,0 0 0,-1 0-208,148 3 8626,3-1-72950,-4 2 301563,-44-1-751359,31-5 1225243,-77 1-1340653,0 1 951744,1 4-352782,-1 2-62528,0 2 178953,53 16-127045,-97-22 53754,-11-2-15729,0 0 6719,0 0-7982,0 0 9786,0 1-9864,0-1 8073,0 1-5032,0-1 2170,0 1-574,-1 0 111,1 0-120,1 1 306,-3-2-1201,0 0 4432,0 0-11254,0 0 19327,0 0-22946,0 0 19030,0 0-10967,-1 0 4334,1 0-1187,0 0 210,0 0 126,0 0-336,0 0 455,0 0-490,0 0 455,0 0-336,-1 0 126,1 0 126,0 0-336,0 0 456,0 0-501,0 0 510,0 0-501,0 0 456,0 0-336,0 1 126,0-1 126,0 0-336,-1 0 455,1 0-490,0 0 455,0 0-336,0 0 126,0 0 126,0 0-336,0 1 456,0-1-501,0 0 510,0 0-501,0 0 456,0 0-336,0 0 126,0 0 126,0 0-336,0 1 455,0-1-490,0 0 455,0 0-336,0 0 126,0 0 126,0 0-336,0 0 455,0 0-490,0 1 455,0-1-336,0 0 126,1 0 126,-1 0-336,0 0 456,0 0-501,0 0 510,0 0-501,0 0 456,0 0-336,0 1 211,-11-4-5540,3-3 48395,6 4-194908,-1 0 457695,1 0-677214,-1 0 630296,0 0-325070,0 1 22008,0-1 90500,0 1-62846,0 0 18794,-1-1-1001,-7 2-12132</inkml:trace>
  <inkml:trace contextRef="#ctx0" brushRef="#br0">10943 126 500,'0'-1'448,"0"0"-4032,0 1 16128,0-1-37631,0 1 56438,0-1-56403,0 1 37512,1-1-15918,-1 1 3780,0-1-238,0 1-120,1-1 46,-1 1-20,0-1 46,1 1-120,-1 0 210,0-1-252,1 1 210,-1-1-120,1 1 46,-1 0-20,0-1 46,1 1-568,16-6 8618,25 2-58990,-27 3 224198,-3 1-538877,1 1 875785,-1 0-996067,0 1 806520,0 0-470552,0 1 202962,0 0-68962,8 4 19247,-5-2-291,-12-4-15012,10 1 32515,-13-2-23857,0 0-74707,1 0 298625,-1 0-560835,0 0 679275,0 0-563017,0-1 319053,1 1-118740,-1 0 26317,0 0-2676,0 0-81,0 0 162,0-1-81,0 1-81,1 0 162,-1 0-81,0 0-81,0-1 162,0 1-81,0 0-81,0 0 162,0 0-81,0-1-81,0 1 162,0 0-81,0 0-81,0-1 162,0 1-80,0 0-92,0 0 217,0-1-245,0 1 238,0 0-245,0 0 217,0 0-92,0-1-80,0 1 162,0 0-81,0 0-81,-1 0 162,1-1-81,0 1-81,0 0 162,0 0-81,0 0-81,0-1 162,-1 1-81,1 0-81,0 0 162,0 0-81,0 0-81,-1 0 331,1-1-4394,0 1 31478,0 0-117242</inkml:trace>
  <inkml:trace contextRef="#ctx0" brushRef="#br0">11873 145 152,'-8'-6'2412,"3"0"-14160,7 1 12788,5-2 120851,-4 5-521019,1 0 1045812,-1 0-1256244,1 1 934650,0-1-395886,0 1 55644,0 0 25176,0 0-10421,0 0 37,0 1 360,0 0 0,2-1-211,17-2 3044,21-7-17212,1 2 52744,34-1-99806,1 0 130137,-28 3-147290,0 2 197652,0 2-285914,0 3 336360,36 5-290037,-79-5 181514,-1 0-84442,1-1 33077,-1 0-16176,1 0 11228,0 0-6843,-1-1 2702,1-1-557,-1 0 30,0 0 793,-1 2-11536,-4 0 63093,-10-6-181829,5 6 305011,-1 1-294121,3 0 130571,-6 1 24928</inkml:trace>
  <inkml:trace contextRef="#ctx0" brushRef="#br0">13047 18 28,'11'-3'5603,"-10"2"-55595,0 1 248220,0 0-656699,0-1 1140080,0 1-1357101,0 0 1121700,1 0-635609,-1-1 236213,0 1-51860,0 0 4928,0 0 256,0 0-272,0 0 256,0 1-239,0-1 245,1 0-652,78 21 11711,-74-20-92614,0 0 383005,0 0-979004,0 0 1672282,0-1-1977519,0 0 1633155,1-1-928272,3 0 347193,-7 1-77772,-1 0 13048,1-1-20997,-1 1 49005,1-1-73659,-1 0 73761,1 0-49144,-1 0 20936,0 0-5104,1 0 515,-1 0-75,1-1 790,-2-2-17164,-3 2 137233,2 2-569113,-5-5 1451735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3:57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0 688,'-3'2'446,"-1"0"-5799,0 0 34802,0-1-127647,0 1 319253,0-1-574989,0 1 767247,-1-1-767976,1 0 576447,-1 0-319983,-3 1 126487,-18 5-27231,-305 121-32482,51-19 126970,-271 102-237719,98-36 92571,-234 95 815026,645-254-2759764,22-8 5231314,-1 0-7131071,2 1 7720922,0 0-7174143,-12 8 6091408,31-17-4811775,0 0 3403356,0 0-2019022,0 0 931331,0 0-286636,0 0 9947,0 0 63851,-1 0-58231,1 0 32956,0 0-11272,0 0-961,0 0 5928,0 0-7185,0 1 6613,0-1-4704,0 0 1715,0 0 1716,0 0-4719,0 0 6720,0 0-7707,0 0 7980,0 0-7707,0 0 6720,0 0-4719,0 0 1716,0 1 1715,0-1-4704,0 0 6615,0 0-7252,1 0 6615,-1 0-4704,0 0 1715,0 0 1716,0 0-4719,0 0 6720,0 0-7707,0 0 7980,0 0-7707,0 0 6720,1 0-4719,-1 1 1716,0-1 1716,0 0-4719,0 0 6720,0 0-7707,0 0 7980,1 0-7707,-1 0 6720,0 0-4719,0 0 1716,0 0 1715,0 0-4704,1 0 6615,-1 0-7252,0 0 6615,0 0-4704,0 0 1715,0 0 1716,1 0-4719,-1 0 6720,0 0-7707,0 0 7980,0 0-7707,0 0 6720,1 0-4722,21-1 1831,23-5 477,223-44 2112,162-44-16081,428-114 37909,-438 105-17896,-215 56-196369,89-11 870596,221-28-2206640,-414 73 3969980,-98 15-5337427,-9 2 5439394,-9 3-4212854,-202 85 2503456,-7-4-1217629,-9-6 596331,-6-4-363169,-134 29 249982,-328 91-183604,500-134 148574,7 5-85811,-61 31-65209,222-86 293284,-19 8-510928,2 1 636105,-29 17-679030,78-40 711458,1 0-746292,-1 0 713363,1 1-574848,-1-1 392335,1 0-248313,-1 0 160791,1 0-102479,0 1 56283,-1-1-24002,1 0 6766,0 1 857,-1-1-4213,1 0 5268,0 1-4355,0-1 2080,0 0 260,-1 0-1248,1 1 260,0-1 2080,0 0-4355,0 1 5265,0-1-4251,0 0 1625,0 1 1625,0-1-4250,1 1 5253,13 0-4334,26-6 2450,35-10-2808,-2-2 11063,-2-1-31474,3-3 59320,1 1-79177,609-151 77399,14 15-56130,-410 92 24470,485-94 24952,196-46-100001,-897 188 134670,-41 10 30323,-1-1-466056,-1 0 900692,0-2-814320,7-2-7116,-22 6 1091747,-27 11-1685938,-28 11 1511801,-221 75-934664,214-76 448348,-158 47-216986,-24 0 86838,-36 11 169401,-365 128-657163,20 16 1270765,592-211-1740743,-329 117 1823957,-151 55-1487434,21 12 918979,466-185-386118,-33 12 82214,3 2-53939,0 0 233043,3 2-517805,-23 16 804275,60-37-970513,0 1 918475,0-1-662990,0 1 332116,1 0-61027,-1-1-90631,1 1 133468,0-1-109221,-1 1 63190,2 0-26363,-1 0 7655,0-1-1415,1 1 54,0 0 359,-1 0-1001,1-1 2002,1 1-3003,-1 0 3427,1-1-2935,0 0 1573,0 0 662,0 0-4055,0 0 8398,0 0-12063,1 0 12725,-1 0-9567,1-1 4342,-1 1 220,1 0-2742,-1-1 3614,1 1-3596,0 0 2791,0-1-1078,0 1-1078,0-1 2794,-1 1-3641,1-1 3927,1 1-4081,-1-1 4158,0 0-4081,0 0 3927,0 1-3641,0-1 2794,0 0-1078,0 0-1078,1 0 2794,-1 0-3641,1 0 3924,19 0-4028,0-1 3742,-1 0-2131,1 0-2223,-1-1 10244,10-1-20476,107-18 28652,-108 17-31327,1292-238 30994,-29-34-36712,-747 157 59397,462-93-107689,189-42 189080,280-85-316002,-1354 308 523394</inkml:trace>
  <inkml:trace contextRef="#ctx0" brushRef="#br0">8215 212 836,'-61'18'4520,"-15"3"-63280,-41 12 412068,-164 57-1654423,-123 37 4575310,-1086 293-9217218,768-214 13935382,-133 37-16009769,669-195 13884161,-1114 300-8640540,-641 198 2919047,1776-500 1282025,-329 98-3488802,478-139 4098633,-26 9-3578783,39-13 2281989,1-1-650295,0 1-696643,0 0 1258527,0 0-1041254,0 0 500353,0 0-82764,0 0-78533,1 0 80677,-1 0-41994,1 0 14058,-1 0-1692,1 1-2435,-1 0 3401,2-2-3137,0 0 2834,1 1-4172,-1-1 8644,0 0-15729,0 0 21944,1 1-22932,-1-1 17354,0 0-8202,1 0-92,-1 1 5174,0-1-7357,1 0 7932,-1 0-7704,1 1 6720,-1-1-4719,1 0 1716,-1 0 1716,1 0-4719,-1 0 6720,1 1-7707,-1-1 7980,1 0-7707,-1 0 6720,1 0-4719,0 0 1716,-1 0 1715,1 0-4704,-1 0 6615,1 0-7252,0 0 6615,-1 0-4704,1 0 1715,-1 0 1716,1 0-4719,0 0 6720,0 0-7704,25 0 7902,21-4-6950,0-1 2613,-1-1 9814,0-1-34513,16-5 68128,1 1-96528,826-161 104019,-875 169-85945,979-221 39304,-167 35 70892,457-80-316273,-196 41 728141,264-43-1202657,23 28 1534790,125 15-1579097,-1474 225 1336598,218-31-874612,3 5 243091,34 3 480309,-259 25-1116503,-6-1 1436060,1 1-1332350,-1 0 941459,0 1-538517,1 0 298621,-1 0-199990,10 1 143888,-24-1-86164,0 0 38958,0 0-14850,1 0 8230,-1 0-8626,0 0 9935,0 1-9930,0-1 8437,0 0-6228,0 0 3861,0 0-1377,0 1-1027,0-1 2790,0 0-3641,0 1 3927,0-1-4081,0 0 4158,0 1-4081,0-1 3927,-1 0-3641,1 1 2794,0-1-1078,0 1-1078,-1-1 2793,1 1-3626,-1-1 3822,1 1-3626,-1-1 2794,0 1-1092,0 0-986,0 0 2417,0 0-2561,0-1 1624,-1 1-258,1 0-1015,0 0 1989,-1 0-2704,0-1 3302,1 1-3809,-1 0 4082,0-1-4083,0 1 4031,0 0-4096,0 0 4160,-1 0-4096,-7 4 4041,-1 0-4212,0 0 4848,-1-1-6577,-3 2 10065,9-4-14362,-77 29 16118,-3-2-12351,-14 2 5733,-185 48-6302,244-68 21088,-607 153-31625,54-15-19138,-1151 290 202846,456-120-552892,1219-301 1033817,-1500 376-1568676,-413 123 2074172,1741-452-2406243,-65 18 2284716,-20 15-1478171,265-76 238313,54-17 640469,13-3-516911,20-4-391466,71-14 1244605,-1-2-1451766,45-12 1092888,181-52-586845,-175 44 226832,914-208-59454,22 25 11922,-324 67-18825,578-114 59992,18 25-126779,349-28 162169,-949 168-56975,224-6-244648,-959 107 626131,331-28-829785,-273 26 635570,-1 1-24472,2 2-772996,39 2 1364368,-102 0-1439215,0 0 1025840,0 0-464154,0 0 84182,-1 1 38120,11 2-20514,-23-4-13901,0 0 22235,-1 1-13797,1-1 4469,-1 1 365,1-1-2472,-1 1 4059,0 0-5329,1-1 5668,-1 1-5135,0 0 4407,0 0-3783,0 0 2819,0 0-1080,0 0-1078,0 0 2793,-1 0-3626,1 0 3822,-1 0-3626,0 0 2793,1 0-1078,-1 1-1078,0-1 2794,0 0-3641,-1 0 3927,1 1-4081,0-1 4158,-1 0-4081,0 1 3927,1-1-3641,-1 0 2794,0 1-1078,-1-1-1078,1 0 2793,0 1-3626,-1-1 3822,0 1-3628,-3 3 2829,1 0-1364,-2-1 274,1 1-1497,-1-1 6098,-1 0-12481,0 0 16980,0 0-17032,0 0 13586,-1 0-9802,-5 1 7816,-17 8-7358,-1 0 6386,-5 0-1154,33-12-13453,-96 33 38758,-3-2-65611,-88 20 82672,-229 46-99447,296-70 137166,-655 152-154402,-866 190-9832,1001-239 538858,-522 110-1403361,19 17 2200806,992-221-2289834,-955 233 1254134,1054-257 600840,12-3-2269537,1 0 2783470,1 2-2010950,-8 3 673906,47-14 368947,0-1-753529,0 0 640057,0 1-361160,-1-1 136000,1 1-19028,0-1-20450,0 1 23780,0-1-16454,1 1 9457,-1-1-5682,0 1 4433,0 0-4200,1-1 4098,-1 1-4032,0 0 4098,1-1-4187,0 0 4264,0 0-4667,1 1 5707,-1-1-6994,0 0 7449,0 0-6163,0 0 3291,0 1-92,1-1-1963,-1 0 2183,0 0-896,0 0-1015,0 0 2626,1 0-3250,-1 1 2625,0-1-1000,1 0-1000,-1 0 2625,0 0-3250,1 0 2625,-1 0-999,0 0-1015,1 0 2730,-1 0-3705,0 0 3990,1 0-4002,-1 1 3990,0-1-3705,1 0 2730,-1 0-1015,1 0-999,-1 0 2625,1 0-3249,5 0 2608,-1 0-869,1 0-1612,0 0 4575,0 0-7760,0-1 10477,4 0-11501,128-17 9762,-3-3-4849,32-9-4419,-38 7 21593,890-168-47916,143-24 72209,1839-238-76529,-2955 447 94725,8-1-362151,1 1 1495392,15 0-4332076,-69 6 9021414,1 0-13985534,-1-1 16426412,0 1-14668628,0 0 9848825,0 0-4798457,0 0 1530371,0 0-187298,0 0-94729,0 0 63367,0 0-18879,1 0 4366,-1 0-2891,0 0 3251,0 0-2625,0 0 1000,0 1 1001,0-1-2640,0 0 3355,0 0-3080,0 0 2365,0 1-2002,0-1 2365,0 0-3080,0 1 3355,0-1-2639,-1 1 996,0-1 976,0 1-2315,0 0 1859,-1-1 1080,1 1-5577,0-1 8995,-1 1-8983,1-1 5695,-1 1-1430,0-1-1704,1 1 3029,-1-1-2691,0 1 1070,1-1 1078,-1 0-2793,0 1 3626,0-1-3822,0 0 3626,0 1-2802,-52 19 1659,-106 28-3322,-57 11 2833,-175 36 84777,-92 23-571002,188-34 2011702,-81 36-4763218,-260 108 8250325,624-224-10887225,-161 65 11213050,139-55-9229912,2 1 6372495,2 1-4125827,-25 17 2908045,48-29-2257642,1 0 1681995,0 0-1082112,1 1 582429,0-1-264763,1 1 106177,0 0-42163,0 0 19925,1 0-11349,2-3 6153,1-1-2015,-1 1-1469,1-1 4363,-1 1-6121,1-1 5863,0 1-3522,1-1 506,-1 1 1223,0-1-858,1 1-599,0-1 1391,0 1-613,0-1-1184,0 1 2808,0-1-3627,0 0 3822,1 1-3627,-1-1 2808,1 0-1183,0 0-623,0 1 1428,0-1-623,0 0-1183,0 0 2808,0 0-3627,1 0 3822,-1 0-3627,1 0 2808,0 0-1184,8 2-609,1-1 1337,-1 1-259,1-1-2184,0 0 4810,0 0-6630,0-1 7254,1 0-6630,-1 0 4810,1 0-2184,11 0-260,25-1 1349,0-1-674,8-2-975,-37 2 2365,121-6-2991,89-13 3408,137-21-5165,-233 25 12067,544-69-35437,52-23 123761,-351 43-468653,-639 129 1569951,-214 41-4194600,-656 151 8791882,1017-229-14587293,-541 134 19270037,515-125-19948634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3:57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958 719 856,'-11'-6'4922,"-3"-4"-64316,13 8 384083,0 1-1379832,0-1 3292002,1 1-5391294,-1-1 5922539,1 1-3705038,-1-1-176554,1 1 3135224,-1-1-3668471,1 0 2476748,0 1-1097266,0-1 320482,0 0-61916,4-40 19775,-1 13-62027,-4 8 241818,0 0-687520,-1 1 1397566,-2-1-2033486,-2-11 2054676,-2 4-1248140,-1 1 23142,-1 1 1029573,-2 0-1755038,0 0 2358601,-3-2-2845650,4 11 2905083,0-1-2387370,-1 2 1612815,0 0-1077803,-2 0 981526,0 1-1116974,0 1 1150254,-2 0-936264,1 1 581151,-2 0-269333,0 2 90284,0 0-20617,-1 1 2552,0 1 807,-6-2-2181,-1 1 5495,0 1-19449,0 1 66353,-1 1-174265,0 1 341704,0 2-505855,0 0 571713,-5 2-495283,10 3 328671,0 0-173043,1 2 101321,0 0-127009,0 1 213497,0 1-293887,0 1 307320,0 1-242723,1 1 143104,0 0-60749,1 2 16354,0 0-389,1 1-3100,0 0 2779,0 2-1183,-5 5-653,13-8 1846,0-1-3328,1 1 9594,0 0-26727,1 1 55275,0 0-84318,1 0 96825,0 0-84579,1 1 56108,-2 5-27898,-1 5 10522,1 0-6031,1 1 16669,1 0-50700,-1 15 112911,6-27-185296,0 0 223055,1 0-181507,0 0 52859,1-1 120886,0 1-267643,1-1 325597,0 1-282527,1-1 181928,0 0-84799,0 0 24882,1-1 104,5 8-7059,1 0 9317,0-1-16276,1 0 41392,1-1-101816,0 0 199914,1-1-302016,3 1 349945,7 5-309050,0-2 199226,1 0-68446,1-2-51843,24 11 149772,-2-5-208370,1-3 208180,1-1-155533,30 5 86178,-24-6-34412,-7-4 9374,-18-5-1561,-1 1 120,20 10 0,-8-1 0,39 11 0,-74-26-13,2-2-134,-10-12-6134,0 6 100990,0 1-676791,4-2 2733990</inkml:trace>
  <inkml:trace contextRef="#ctx0" brushRef="#br0">955 614 880,'-5'1'1853,"-10"1"-21036,15-2 100057,0-1-229580,-1 1 78274,1 0 1167438,0 0-4172792,0 0 8220992,-1 0-11069343,1 0 10818508,0-1-7811999,0 1 4148248,-1 0-1579409,1 0 407297,0-1-61307,0 1 1083,0 0 2730,-1 0-1014,1-1-1014,0 1 2730,0 0-3705,0 0 3990,0-1-4002,0 1 3990,0 0-3705,0-1 2730,0 1-1014,0 0-1014,-1 0 2730,1-1-3705,0 1 3991,0 0-4017,1-1 4095,-1 1-4160,0 0 4095,0-1-4017,0 1 3991,0 0-3705,0 0 2730,0-1-1014,0 1-1014,0 0 2730,1-1-3705,-1 1 3991,0 0-4017,0 0 4095,0-1-4160,0 1 4095,1 0-4017,-1 0 3991,0 0-3705,0-1 2730,1 1-1014,-1 0-1132,6-8 6721,-6 7-47142,1 1 259181,-1-1-969864,1 0 2568214,-1 0-5007495,1 0 7372222,-1 1-8304090,0-1 7181332,1 0-4740476,-1 0 2349424,0 0-846976,0 0 210030,1 0-32969,-1 0 3749,0 0-729,0 0-729,0 0 1458,0 0-730,0 0-714,-1 0 1187,2-9 3254,0 0-32851,1 0 158783,0 0-516153,3-9 1197165,3-16-2033105,-2 9 2516136,1 0-2078959,0 0 537473,8-14 1700707,3-4-3790754,-7 13 4856538,2 1-4476332,1 1 2943898,2 0-1053352,16-24-417630,-25 43 1100914,0 1-1099443,1-1 790136,1 1-537147,0 1 489410,0-1-567398,0 2 605635,1-1-514806,0 1 334856,1 1-162800,-1 0 57147,8-3-13970,-7 4 4829,0 0-14438,1 1 49567,-1 1-123459,1 0 226849,0 0-313221,0 1 328093,0 1-260532,0 0 154439,0 0-64987,0 1 15483,3 1 2963,-5 1-6958,0-1 4757,-1 1 4718,1 1-25505,-1 0 55677,1 0-82548,-1 1 90193,0 0-74047,0 1 45239,-1 0-19356,1 0 4106,-1 1 1835,0 0-2872,2 3 2338,3 2-1810,-1 1 1145,-1 1 1676,0 0-9333,-1 0 21800,0 1-33890,-1 0 38167,-1 1-31720,2 3 18983,6 16-6958,-3-10-1434,-1 1 9348,-2 1-22750,2 9 43716,-7-13-63815,-2 0 64662,-1 0-27443,0 0-56328,-2 0 175719,-1 11-292696,1 1 353556,-1-22-332820,0-1 272133,0 0-257579,-1 1 342146,-1-1-488058,0 0 591038,-1 0-568857,0 0 429066,0-1-251160,-1 1 112098,-1-1-36945,-3 6 8422,2-8-320,0 1-5300,-1-1 19734,1 0-49335,-2-1 88804,1 0-118418,-1 0 118495,0-1-89167,0 0 50336,-2 0-21736,-17 9 8385,-1-1-4329,-17 5 3072,-109 46-2002,-12-5 1001,128-46-364,1 0 91,0-1-14,-4-1 1,23-5-187,16-5 2515,0-1-15678,0 0 60034,0 0-157729,0 0 300729,0 0-429000,0 0 465036,0-1-384813,-1 1 241813,1-1-113542,-3 0 38713,6-1-13783,0-4 54606,0 5-305767,1-1 1113532,14-2-2821009,-5-1 5167090</inkml:trace>
  <inkml:trace contextRef="#ctx0" brushRef="#br0">2816 1749 112,'0'0'1111,"0"0"-14351,0 0 85521,-13 9-301798,15-12 638669,-1-1-507183,1 0-1676245,-1 1 7849750,1-1-18038071,-1 0 28433599,0 0-33162609,-1 0 29294030,1 0-19633405,-1 0 9851523,0 0-3589547,0 0 894210,0 0-131088,0-3 967,0 2 19134,0-20-75241,0 0 257661,-2 0-634219,0 1 1118065,-2-1-1415349,-6-22 1251211,1 23-679253,0 1 35191,-1 0 463437,-6-7-930589,6 13 1544829,-1 1-2201222,-1 0 2585079,0 1-2549889,-1 1 2253186,-1-1-1897844,-2 0 1512251,-2 1-1056334,0 1 589394,0 1-221673,-2 1-16470,1 1 171247,-1 0-273118,-1 1 307254,-4 0-263115,-29-14 172526,42 19-90591,1 0 59749,-1 0-99814,0 1 209990,0 1-357521,0 0 473773,-1 1-491272,1 0 398750,0 1-251328,-1 0 121029,1 1-43771,0 0 12578,-9 3-4640,0 1 3611,0 0-3629,1 1 5122,0 1-10802,1 1 21943,0 1-35035,0 0 42550,-1 3-39055,8-6 26656,1 1-13469,1 0 7319,0 0-11165,0 1 22160,0 1-33114,1 0 36597,0 0-30239,1 1 18238,0 0-7226,0 0 1156,1 0 143,1 1 809,-1 1-1463,0 2 724,2-1 801,-1 0-1937,1 0 2678,1 0-4680,0 1 9347,1-1-15249,1 1 18487,0 0-16551,1 0 11168,0 0-6421,1 0 4652,1 10-5038,4-4 5491,0 1-4974,1-1 4276,1 0-5082,1-1 7956,1 1-11103,0-1 11818,-1-7-9309,0 0 5357,1 0-2197,0-1 610,1 0-103,0 0 8,1-1 0,11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49079,5 9-214806,5 4 406811,2-2 235024</inkml:trace>
  <inkml:trace contextRef="#ctx0" brushRef="#br0">2854 1770 432,'0'-1'342,"0"0"-4447,0 0 26690,0-1-97903,0 1 244893,0 0-441141,-1-1 588783,1 1-589512,0 0 442599,-1 0-245623,1 0 97189,0-1-25337,-1 1 4172,0 0-2421,1 0 4356,-1 0-5280,0 0 4356,1 0-2079,-1 0-275,0 0 1353,0 0-715,0 0-715,0 0 1011,0 0 4601,1-1-34346,-1 1 135721,0-1-372867,1 0 752232,-1 1-1142986,1-1 1325415,0 0-1177501,-1 0 797395,1 1-405640,0-1 151386,0 0-40912,0 0 9351,0 1-3432,0-1 2001,1-1-1416,3-26 8614,11-25-66789,14-25 305327,-17 46-894430,-4 12 1762956,2 1-2348996,0 0 2014701,0 0-941369,2 1 163306,5-5-343634,-9 12 985662,1 1-1243047,0 1 1005472,1-1-768581,1 2 835348,-1-1-1040748,1 2 1083267,1-1-865476,0 1 521678,0 1-232728,2 1 74988,-1 1-25193,1 1 43867,0 0-117106,1 1 232531,-1 0-345111,3 1 389956,4-2-335898,-5 1 212216,-1 1-70407,1 0-67041,-1 1 203475,1 1-325816,0 0 392426,0 1-371424,-1 1 277849,1 0-163110,-1 1 73281,0 1-23180,0 1 2944,0 0 2773,11 5-3775,-11-3 3801,0 1-3887,0 0 5292,-1 1-10115,7 6 18949,-14-10-28308,0 1 32150,-1 0-26873,0 0 14172,0 1 714,-1 0-12207,1 0 16575,-2 0-13467,1 0 6103,2 6 1100,0 3-5502,0 1 6513,-1 0-3114,-1 0-7781,-1 0 28379,0 0-53910,-2 1 71772,0 0-71123,0-1 53547,-2 1-31173,0 0 14832,-1 0-6968,-1-1 4505,-3 12-4169,-32 130 5408,35-153-17709,1 1 84268,-1-1-308882,0 0 816413,-1 0-1595333,1 0 2356926,-1 0-2665716,-1-1 2315600,1 1-1535782,-1-1 764610,0 1-276187,0-1 67715,0 0-10334,-1-1 2836,1 1-4356,-1-1 5280,0 0-4356,-1 0 2079,-2 1 264,-13 7-1156,-1 0-847,-1-1 8101,0-1-24845,-5 0 53730,-2 1-87671,-14 5 107131,0-3-91753,-4-1 37895,-254 53 35450,167-39-97603,128-24 124722,-21 1-113194,25-3 78792,14-14-49069,-6-11 87590,-5 14-326906,0 4 700212</inkml:trace>
  <inkml:trace contextRef="#ctx0" brushRef="#br0">3528 321 340,'-16'-3'7931,"15"1"-110560,0 1 715559,0-1-2849912,0 0 7803367,0 0-15538951,0 0 23206741,1 0-26405717,-1 0 23003045,1 1-15266823,-1-1 7598019,1 0-2748316,0-2 680829,0-3-94934,0 0-40747,0 0 190762,1-1-536327,2-5 1100066,1-21-1684746,-5 29 1921365,-1-1-1511576,1 1 436385,-1 0 1039155,-1-1-2465502,1 1 3339451,-1 0-3344567,0 1 2591674,0-1-1556269,0 0 711658,0 1-238472,-1 0 53177,0 0-4268,0 0-3499,0 0 3927,-5-3-3920,-15-16 7247,21 20-34305,0-1 152596,0 1-489647,0 0 1154036,-1 0-2058082,1 0 2828840,-1 0-3022227,0 0 2509974,-3-1-1607457,-7-3 780861,9 5-286181,1 0 106737,-1 0-124780,1 0 250143,-1 0-413270,0 1 531012,-1-1-534059,-13-1 420829,10 1-259783,0 0 133379,0 1-86033,1 0 115123,-1 0-185878,0 1 247935,0 0-258753,0 1 210247,-13 1-131774,1 2 61593,1 0-17212,-1 1-7119,1 2 22810,-1 0-33497,2 1 36400,-3 1-30608,18-6 20530,0-2-12088,0 1 8242,1 0-8659,-1 0 11404,1 0-13825,-1 0 13597,1 1-10516,0-1 6643,0 1-3913,0 0 2236,1 0-378,-1 0-2099,1 0 4365,-1 0-5281,0 3 4351,2-4-2007,0 0-756,0 1 3329,1-1-6291,-1 1 10710,1-1-16131,0 0 19862,0 1-19161,0-1 13937,0 1-6710,0-1 313,0 1 3744,1-1-5169,-1 1 4243,1-1-1610,0 2-1737,1 2 4836,1-1-7682,0 1 12388,0-1-23152,1 0 42690,1 2-66325,-2-2 81748,1 0-79912,-1 0 66977,0 0-60439,0 1 70358,0 0-87309,-1 0 92255,0 0-76703,19 41 49745,-9-23-27144,-6-12 18775,1 0-24816,0 0 34501,0-1-27186,1 0-11934,1-1 69407,0 0-108237,0 0 104246,1-1-69108,1 0 32084,-1 0-10189,1-1 2073,1-1-234,0 0-143,11 5 2169,0-1-14273,1-2 57784,0 0-160784,22 4 325067,14 5-490811,60 25 554610,-112-40-446306,1-1 189033,-1 0 116753,0 0-356720,1 0 458874,-1-1-420865,5 0 300193,-12-1-170232,-1 0 75789,0 0-22110,0-10-7918,0-10 38068,-6 8-88429,1-1 119532,2 10 68970</inkml:trace>
  <inkml:trace contextRef="#ctx0" brushRef="#br0">3584 297 800,'-6'3'1373,"-16"4"-15273,21-7 69730,1 0-141362,-1 0-57369,1 0 1183325,-1 0-3730584,0 0 7052760,1-1-9304581,-1 1 8984833,1 0-6437574,-1 0 3400982,1-1-1291615,-1 1 334443,1 0-52964,-1-1 3876,1 1 0,-1 0 0,1-1 0,0 1 0,-1-1 0,1 1 0,0-1 0,-1 1 0,1-1 0,0 1 0,0-1 0,-1 1 0,1-1 0,0 1 0,0-1 0,0 0 0,0 1 0,0-1 0,-1 1 0,1-1 0,0 0 0,0 1 0,1-1 0,-1 1 0,0-1 0,0 1 0,0-1-73,0-13 2464,0 8-26009,-1-1 147108,2 1-533845,-1-1 1354496,1 1-2518373,0-1 3522948,0 1-3757611,1-2 3065025,7-15-1890074,10-31 809096,-16 45-27827,1 0-580715,0 0 1036913,0 1-1024704,1-1 240617,0 1 1058838,1 0-2090102,5-6 2250205,-4 6-1645672,1 1 828763,-1 0-188944,1 0-258943,1 1 626546,-1 0-898670,1 0 960765,0 1-781509,0 0 481404,5-1-220985,-6 4 74990,1 0-28560,-1 0 49209,0 1-125266,1 0 242242,-1 1-351351,1 0 387816,-1 0-327327,8 2 210125,8 1-99809,1 2 26248,8 2 30232,-28-6-110451,1 1 227571,-1-1-329081,0 1 320163,0-1-159353,0 2-72164,1-1 232181,-2 0-250147,1 1 172017,0 0-84312,-1 0 32457,1 0-13223,-1 1 8782,0 0-8216,0 0 8191,0 0-8192,-1 0 8192,3 3-8230,-4-3 8712,0 0-11493,0 0 21074,0 0-42706,0 0 75311,-1 0-105783,0 0 115727,0 1-97982,0-1 64013,0 0-32552,-1 1 13767,0-1-5955,0 0 3029,0 1-1028,0-1-1000,0 0 2625,-1 1-3250,0-1 2625,0 0-1000,0 1-1001,-1-1 2640,1 0-3355,-1 0 3080,0 0-2365,-1 1 1975,-24 42-1360,-19 26-8182,33-56 63972,-1 1-255903,-1-2 695486,0 0-1382576,-1 0 2077635,-7 4-2398839,-33 23 2141701,-2-3-1479867,-3-1 799782,49-34-373281,10-6 222997,7-5-235398,8-2 309320,6-6-344938,-13 5 33113</inkml:trace>
  <inkml:trace contextRef="#ctx0" brushRef="#br1">197 184 640,'0'0'74,"0"0"-962,0 0 5772,0 0-21164,0 0 52909,0 0-95224,0 0 126893,0 0-126620,1 0 94237,-1 0-50908,0 0 18161,0 0-2340,0 0-2041,0 0 1927,0 0-987,0 0 273,0 0 273,0 0-987,0 0 2001,0 0-3003,1 0 3432,-1 0-3004,0 0 2016,0 0-1092,0 1 728,0-1-1092,0 0 2016,0 0-3004,0 0 3432,0 0-3003,0 0 2001,0 0-987,0 0 273,0 0 273,0 0-987,0 1 2001,0-1-3003,0 0 3432,0 0-3003,0 0 2001,0 0-987,0 0 273,0 0 273,0 0-987,0 0 2001,0 0-3003,0 1 3432,0-1-3004,0 0 2016,0 0-1092,0 0 728,0 0-1092,0 0 2016,0 0-3004,0 0 3432,0 0-3003,0 0 2001,-1 0-987,1 1 273,0-1 273,0 0-987,0 0 2001,0 0-3003,0 0 3432,0 0-3077,0 0 3013,0 0-7410,0 0 25350,-1 0-67015,1 0 130288,0 0-190062,0 0 211159,0 0-179686,0 0 116975,0 0-58215,0 0 22880,-1 0-8580,1 0 4716,0 0-4067,0 0 4095,0 0-4160,0 0 4095,0 0-4017,0 0 3991,-1 0-3705,1 0 2730,0 0-1014,0 0-1014,0 0 2730,0 0-3705,0 0 3990,0 0-4002,0 0 3990,-1 0-3705,1 0 2730,0 0-1014,0 0-1014,0 0 2730,0 0-3705,0-1 3991,0 1-4017,0 0 4095,0 0-4160,0 0 4095,0 0-4017,-1 0 3991,1 0-3705,0 0 2730,0-1-1014,0 1-1014,0 0 2730,0 0-3705,0 0 3990,0 0-4002,0 0 3990,0 0-3705,0 0 2730,0-1-1014,0 1-1014,0 0 2730,0 0-3705,0 0 3991,0 0-4017,0 0 4095,0 0-4160,0-1 4095,1 1-4017,-1 0 3991,0 0-3705,0 0 2730,0 0-1014,0 0-1014,0 0 2681,0 0-2680,0 0-4860,0 0 40078,0 0-140892,0 0 332934,13 9-569581,-11-5 702793,-1 1-506517,0-1-307828,-1 1 2014337,1-1-4523793,-1 0 6984394,1 1-8083520,-2-1 7141526,1 1-4805400,0-1 2425554,-1 1-890762,0-1 224844,-1 5-34263,-1 20 2260,0 0-9838,0 0 56576,-2 0-188135,-1 0 438204,-2-1-757537,0 0 996503,-7 11-1008127,12-31 787740,0 0-486992,1 0 286715,0 0-269568,0 1 388071,0 1-513948,2-10 531255,0 0-420748,0 0 261336,0 0-145951,0 0 105316,0 0-107903,0 0 108826,0 0-87987,2-1 52857,0 0-19252,-1 0-4798,1 0 20279,-1 0-30569,0 0 36984,1 0-38489,-1 0 33881,0-1-24441,1 1 14103,-1 0-6615,0-1 3133,0 1-2550,0-1 3094,0 0-3365,7-8 2773,4-2-1865,0-1 2679,0-1-8893,-1 0 24636,-1 0-50584,-1-1 79300,0 0-96511,1-4 91535,16-35-68173,7-28 47099,-21 51-68286,3-9 199637,5-18-516299,-18 50 1011945,-5 18-1510070,-1 4 1726843,-6 24-1495460,2 0 925938,1 1-307670,2 11-136787,-8 39 380782,4-31-516879,2 0 625377,2 59-736713,7-99 855360,0-18-955413,1-11 980600,5-24-905464,2 0 777465,1 1-659161,2 0 560131,1 1-461721,1 1 369070,13-19-296901,-1 3 234036,-1 0-157625,17-50 62859,-42 93 41229,2-5-142039,-2 8 212848,0 7-217909,-1 26 153137,-1 0-67223,-1-1 17173,-1 1-8204,-2-1-1013,-1 0 36978,-1 0-79089,-4 7 92361,-3 0-70460,2 1 34524,2 1-2450,-4 34-27124,12-64 63435,1-6-105769,0 0 141870,1 0-162292,-1 0 168689,1 0-164451,-1 0 146041,1 0-111175,0 1 68852,0-1-33374,0 0 11817,1 0-1757,-1 0-2140,1 1 3184,0-4-2444,-1 0-209,0-29 6310,11-8-21393,3 0 64414,1 1-184234,12-20 453030,26-51-892820,-47 93 1381219,10-23-1690388,-1-1 1690963,-1-5-1483344,-11 36 1262746,0 8-1098481,2 18 919208,2 28-671462,0 93 402759,-6 33-195157,-1-104 88407,-8-27-92682,8-41 231587,0-1-513075,0-1 847528,0-1-1049829,0 1 979814,1 0-675615,-1 0 317251,0 0-66747,-1 0-35704,1 0 43773,0 0-23007,0 0 6322,0 0 1220,-1 0-3573,1 0 3999,0 0-3921,-1 0 3641,1 0-2815,-3-11 1320,18-63-875,23-64 10878,-12 41-68320,-21 76 265586,-4 18-725083,-1-1 1459329,1 1-2222091,0 0 2598167,0 0-2349294,1 0 1643850,1-2-885791,-1-1 364283,-2 8-113149,0 1 24833,0-1 3996,0 1-24683,0-1 50315,0 1-74237,0-1 83799,0 1-73580,0-1 50999,1 0-29069,-1 1 15509,0-1-9895,1 1 8316,0 0-7732,2 13 6769,-3 15-5258,1 7 4702,-3 0-8529,-1 10 18969,-2 3-31138,3 0 31876,2 15-8162,0-26-42160,3 11 104993,-3-49-148915,2 0 135543,-1 0-51933,-1-1-61292,5-18 133551,-3 7-128247,0-1 75647,1 1-42770,0-1 81537,0 1-195843,2 0 333576,0-2-412604,-2 6 381256,9-23-261025,-3 4 119267,2 1-6762,0 0-63959,2 0 94318,14-21-84541,-20 33 45283,5-3-1147,-12 16-29779,0 0 51250,0 0-75661,0 0 100616,0 0-107493,0 24 84266,-3 261-42386,6-220 4180,16-84 26958,3-38-82600,-2-2 213171,1-13-444050,9-28 733437,-13 46-971991,-2-2 1032352,0-14-840225,-15 70 435838,5-26 22099,-2-1-357907,1-18 514372,-4 45-558137,0 0 552244,1 1-489257,0 0 361503,-1 0-219799,1-1 124864,-1 1-85133,1 0 69185,-1 0-52080,1 0 31515,-1 0-14625,0 0 5032,1 0-1214,-1 0 197,0 0-104,0 0 364,1 0-1001,-1 0 2002,0 0-3003,0 0 3432,0 0-3003,-1 1 2003,3 24-912,-3 57-663,-2 0 4705,-7 15-11514,-5 84 12697,12-164 1481,-3 33-5687,6-51-80456,0 0 324771,0 0-673862,0 0 957048,0 0-1029792,0 0 888168,0 0-636229,0 0 383921,0 0-191898,8-24 74612,8-8-20410,-3-1 12272,0 0-48041,-2-1 143999,-2-1-303503,-1 0 474742,2-24-562311,-2 2 506374,-4 26-340435,1 1 149797,1-1 14190,3-2-153958,-5 20 271812,-3 9-332067,0 1 291266,0-1-151997,0 0-25674,0 1 163306,1-1-213993,0 1 184607,-1-1-118522,1 1 58183,1 0-21333,-1 0 4525,0 0 1592,2-1-3246,-2 2 3153,-1 1-2873,0-1 4134,1 1-8515,-1-1 15964,0 0-23609,0 0 27028,1 1-23881,-1-1 16159,-1 0-8229,1 0 3055,0 0-781,0 0 123,-1 0-9,1-2-9,-1 4 138,5-7-942,-3 3 3712,2 13-8959,2 13 11913,-1 1-988,-2-1-29977,2 18 62127,-3 33-56039,-4 0-9165,-2 0 108927,-11 54-200620,8-80 266316,3 0-311293,1 7 338849,3-53-351849,0 0 359868,0 0-354567,0 0 296802,0 1-164541,0-1 3068,0 0 106661,0 0-127154,0 0 88895,0 0-43377,0 0 16534,0 0-6631,1 0 4332,-1 0-4111,0 0 4160,1 0-4096,-1 0 4032,1-1-4096,-1 1 4160,1 0-4096,0 0 4032,-1 0-4096,1 0 4144,0-1-3876,0 0 2627,0 0 1429,-1 0-10790,1-1 25362,0 1-39583,-1 0 45239,1 0-38740,0-1 24505,-1 1-10425,1 0 1390,0-1 2366,-1 1-2844,1-1 1991,-1 1-1002,1-1 378,-1 1-182,1-1 378,-1 1-1002,1-1 2002,-1 1-3003,1-1 3432,-1 0-3014,6-7 2136,-1 0-1741,0-1 2795,-1 1-5304,2-4 7458,2-12-6867,-2-1 5161,0-1-13636,-1 1 52896,0-20-137005,7-33 245185,12-64-311314,-14 69 260652,19-67-73811,25-25-180913,-52 164 389012,0 9-489731,-1 24 540726,0-7-646954,2 32 814628,-2 0-925951,-3 0 877812,-9 52-695721,9-95 491192,-11 121-352463,5 58 295218,8-193-262799,0 0 114614,0 0 341349,0 0-1165178,0 0 2078738,2-3-2573833,1-1 2354290,-1 1-1620177,0 0 845521,-1-1-350678,1 0 148300,-1 1-96502,1-1 78736,-1 0-55098,0 0 29834,0-2-13062,2-5 5886,77-267-3866,-27 106 10286,-28 95-68132,-14 50 304635,-11 27-896561,0 0 1862016,0 0-2847884,0 0 3286699,0 0-2905917,0 0 1998466,0 0-1101609,0 0 519275,0 0-228802,0 0 96728,0 1-36975,0-1 13896,0 0-8092,0 0 7360,0 0-6615,0 0 4704,0 0-1715,0 0-1715,1 0 4704,-1 0-6615,0 0 7252,0 0-6615,0 0 4704,0 0-1715,0 0-1715,0 0 4704,0 0-6615,0 0 7252,0 0-6615,0 0 4704,0 0-1715,0 0-1715,0 0 4704,0 0-6615,1 0 7252,-1 0-6615,0 0 4704,0 0-1715,0 0-1715,0 0 4704,0 0-6615,0 0 7252,0 0-6615,0 0 4705,0 0-1730,0 0-1610,0-1 4249,0 1-5250,0 0 4249,0 0-1610,0 0-1730,0 0 4705,0 0-6615,0 0 7252,0 0-6615,0 0 4704,1 0-1715,-1 0-1715,0 0 4704,-2 18-6629,-3 49 7561,2 27-9472,2-31 20369,-8 47-60761,4-61 164601,1 0-364248,3 2 658860,4-49-984642,-9-4 1226561,5 3-1296662,-1-1 1192334,1 0-868151,0 0 28183,-1 0 1668684,1 0-3925444,0 0 5594901,0-1-5621227,-1 1 4124868,1 0-2213043,0 0 848738,0-1-220172,-1 1 33646,1-1-1844,0 1 729,0-1-1458,0 0 729,0 1 728,0-1-1443,0 0 624,0 0 1183,0 0-2808,0 0 3627,0 0-3822,0 0 3627,0 0-2418,-6-8-5821</inkml:trace>
  <inkml:trace contextRef="#ctx0" brushRef="#br1">3223 97 568,'11'2'3869,"-11"-2"-54024,1 0 350233,0 0-1397240,0 0 3832258,-1 0-7644222,1 0 11435944,0 0-13035100,0 0 11375936,-1 0-7564986,1 0 3774343,0 0-1371150,-1 0 344097,1-1-54686,0 1 5729,-1 0-2366,1 0 3095,0-1-3460,-1 1 3095,1 0-2366,0-1 2002,-1 1-2365,1-1 3080,-1 1-3497,30-11 7226,-29 10-50384,-1 1 288262,1 0-1092117,0-1 2906995,-1 1-5688267,1 0 8401666,-1 0-9494394,1 0 8238074,0 0-5456789,-1 0 2713905,1 0-981043,-1 0 241902,1 0-34577,0 0 321,-1 0 2002,1 0-2365,-1 0 3080,1 0-3355,0 0 2640,-1 0-1001,1 1-1001,-1-1 2640,1 0-3355,-1 1 3080,1-1-2365,0 0 2002,-1 1-2366,1-1 3095,-1 0-3460,0 1 3095,1-1-2366,-1 1 2002,1-1-2365,-1 1 3080,0-1-3355,1 1 2640,-1-1-1001,0 1-1001,0-1 2640,1 1-3355,-1 0 3080,0-1-2365,0 1 2002,0-1-2366,1 1 3041,4 41-1398,-4 13-19010,1-31 121138,-2 0-431925,0-1 1038908,-2 1-1766531,-4 20 2132617,4-32-1745621,1 0 769924,0 1 199512,1-1-741988,1 7 897047,-1 1-877421,5-23 763767,1-6-544822,25-69 261288,13-56-5179,-34 110-151242,-9 21 187807,1 0-140549,-1 0 77046,1-1-35658,-1 1 584,0 0 46319,0-1-83676,-1 1 83667,1-1-53817,0 0 22723,0-7-5830,2 16 518,4 21-1643,-3 9 11397,-2 1-36842,-1 0 78285,-2 0-118027,-1 0 127335,-2 4-93631,2-26 37682,2 0 3733,0 0-8829,2 13-19263,0 13 62925,-2-36-101264,1 0 120787,-1 0-127404,1 0 142751,0 1-177656,1-1 212263,-1 0-212900,1 0 168315,0 1-100968,1-7 43292,-1 1-12271,0-1 8614,0 0-29254,1 0 69590,-1-1-114737,0 1 140047,-1 0-129309,1-1 90336,0 1-46877,0-2 16844,26-36-2249,-15 19-2394,-2-1-6437,0 0 53963,5-20-175587,7-14 366326,7-18-534420,-30 73 539208,0 1-307646,0 0-87660,0 1 471173,0-1-681877,0 0 666826,0 0-492791,0 0 281012,0 0-122733,1 0 41144,-1 0-12562,0 0 6125,0 0-4314,0 0 2060,0 0 276,0 0-1353,0 0 714,0 0 730,0 0-1458,1 0 729,-1 0 729,0 0-1458,0 0 729,0 0 729,0 0-1458,0 0 729,0 0 729,0 0-1458,0 0 729,1 0 729,-1 0-1458,0 0 729,0 0 729,0 0-1458,0 0 729,0 0 729,0 0-1458,0 0 729,0 0 729,0 0-1458,0 0 729,1-1 729,-1 1-1458,0 0 728,1 5 718,1 6-1198,-1 0-1196,-1-1 8918,0 1-24830,0-1 48672,-1 1-72462,0 1 82990,0-6-72841,-4 64 48101,2 8-23997,3-77 18248,16-47-53674,-8 27 154895,83-213-313340,-86 217 447538,-2 8-445200,5 21 303526,-4-2-205873,0-1 363830,-1 1-750580,-1-1 1073791,1 7-1069087,2 9 759416,-4-19-380602,-1-7 124767,0 0-18281,0 0-9540,1 0 22478,-1 1-39414,0-1 50242,0 0-44792,1 0 27522,-1 0-10881,1 0 2027,-1 0 369,1 0-334,-1 1 70,1-1 83,0 0-364,0 0 1002,-1 0-2019,0-1 3136,0 0-4056,1-4 4918,0 1-5876,0 0 5590,0 0-936,0 0-9775,1 0 22852,-1 0-30653,1 0 28444,1-1-18697,6-15 7889,31-99-606,-37 116-2752,-1-1 5227,0 1-13304,1-1 36842,0 1-82810,-1 0 142233,1 0-186057,0 0 185472,0 0-140191,1 0 79260,-1 1-32614,0 0 9075,2-1-645,-27 24-15634,13-16 180853,1-1-1118519</inkml:trace>
  <inkml:trace contextRef="#ctx0" brushRef="#br1">2250 1331 816,'-1'0'255,"1"0"-3315,-1 1 19890,1-1-72930,-1 0 182325,1 1-328185,-1-1 437581,1 1-437594,0-1 328276,-1 1-182689,1-1 73931,-1 1-21892,1-1 6318,0 1-3687,-1-1 3003,1 1-2002,0-1 1001,0 1-364,0 0 91,-1-1-14,1 1 1,0-1 0,0 1 1,0 0-14,0-1 91,0 1-364,0-1 1001,0 1-2002,0 0 3003,0-1-3432,0 1 3003,1-1-2002,-1 1 746,3 31 4733,-1-21-43819,1 42 223798,-1 1-768780,-3-1 1907711,-3 9-3567560,-12 78 5177716,10-88-5998397,6-51 5803757,0-1-5124313,0 0 4646899,5-27-4462789,8-7 4095027,1 0-3180633,12-17 1859290,-1 1-499947,1-8-652634,-1 0 1451022,12-48-1722352,-32 90 1403153,-3 8-722761,1 0 78210,-2 0 282399,1 1-378077,-1-1 342322,1-3-262756,-2 10 170368,0 18-87889,-4 90 36105,-6 11-21134,0-5 53477,7 38-188127,3-151 521933,0 0-1089618,0 0 1712271,0 0-2000228,0 0 1637561,0 0-724537,0 0-233475,0 0 748262,0 0-732893,0 0 453070,8-26-195324,37-105 59127,20-100 16008,-61 211-191785,-2 7 753854,1 1-2026910,1 0 3991632,0 0-5926415,4-10 6730984,-4 17-5876174,-2 11 3927345,-1 1-1977452,5 43 707281,-1 0-106557,-3 0-126307,-2 1 178558,-3-1-75734,-5 33-154823,-16 76 391311,19-106-514995,36-118 576823,-6 14-804321,-3-1 1357729,-3-1-2032086,-2 0 2290406,10-54-1760076,-19 52 688998,-8 54 273479,0 1-756867,0 1 934295,4 77-1106369,-2-52 1271140,-1-1-1211392,-1 1 833702,-2 15-276881,-13 150-234690,11-148 518869,4-27-438005,4-24-123881,1-8 1199255,0 1-2567550,1-1 3645883,1 1-3740020,1 0 2619616,7-9-838209,4-12-658675,-18 34 1293037,22-41-1219444,1 0 1026570,17-20-1189106,-41 63 1760001,0 0-2410734,0-1 2676214,0 1-2266888,0 0 1300793,1 0-254214,-1 0-397658,0 0 529487,0-1-358653,0 1 158245,0 0-47680,0 0 11492,1 0-4736,-1 0 4096,0 0-4017,0 0 3991,0-1-3705,1 1 2730,-1 0-1014,0 0-1014,0 0 2730,0 0-3705,1 0 3991,-1 0-4017,0 0 4095,0 0-4160,0 0 4095,1 0-4017,-1 0 3991,0 0-3705,0 0 2730,0 0-1014,1 0-1014,-1 0 2730,0 0-3705,0 0 3991,0 1-4017,1-1 4095,-1 0-4160,0 0 4095,0 0-4017,0 0 3991,0 0-3705,1 0 2730,-1 1-1014,0-1-1014,0 0 2730,0 0-3705,0 0 3991,0 0-4017,1 1 4095,-1-1-4160,0 0 4095,0 0-4017,0 0 3991,0 1-3705,0-1 2730,0 0-1014,0 0-1014,0 0 2730,0 1-3705,0-1 3991,0 0-4017,0 0 4096,6 27-4117,-2 33 3657,-7-8-2069,-5 35-3750,2-36 35247,1 35-173788,21-100 588098,-2-8-1447607,-1 0 2720237,0-1-4072186,5-17 5053348,10-17-5393647,-11 25 5099007,67-135-4360760,-55 101 3492458,-28 63-2864606,-1 1 2698716,1 0-2888058,0 0 3102701,1 0-3060842,-1 0 2669634,0 0-2004834,1 0 1253657,-1 0-626720,1 0 239083,-1 1-65915,2-1 12839,-3 2-3170,0 0 2879,0 0-2796,0 0 1379,0 0 909,0 0-2625,0 0 2405,0 0-118,0 1-3003,0-1 5343,0 0-5901,0 0 4523,0 0-1687,0 0-1718,0 0 4719,0 0-6721,0 0 7722,1 0-8086,-1 1 8177,0-1-8191,0 0 8192,0 0-8192,0 0 8192,0 0-8192,0 0 8192,0 0-8192,0 0 8192,1 0-8192,-1 0 8192,0 0-8192,0 0 8192,0 0-8192,0 0 8192,0 0-8192,0 0 8192,1 0-8192,-1 0 8192,0 0-8192,0 0 8192,0 0-8192,0 0 8192,0 0-8192,0 0 8192,1 0-8192,-1 0 8192,0 0-8192,0 0 8192,0 0-8192,0 0 8192,0 0-8191,0 0 8177,0 0-8086,0 0 7722,1-1-6721,-1 1 4719,0 0-1716,0 0-1716,0 0 4717,1 6-6685,2 15 7586,-1 0-8682,-1 0 15559,-1 0-41184,0 0 98398,-4 20-178716,-1 37 244054,4-54-263531,-1-1 273871,-1 0-389090,-1 4 712079,2-11-1198777,2-13 1613904,0 0-1677670,0 0 1301363,0 0-669147,0 0 79884,-1-1 269763,0 1-362318,1 0 294016,-1 0-177364,0-1 83031,0 1-30238,0 0 7718,-1-1 828,1 1-4662,1-3 6907,0 0-9225,0 0 14801,0 0-28024,0 0 49999,0 0-73225,1-4 83724,1-1-72320,0 1 42914,0 0-7307,0 0-25258,1 0 49816,0 0-61381,1-1 56543,7-11-38967,47-89 15250,30-80 33010,-68 140-223204,-11 28 866027,-2-1-2379601,0 0 4816915,0-1-7357908,2-13 8606827,-9 31-7763180,0 0 5401772,0 1-2888130,0-1 1186407,0 0-391128,0 1 129042,0-1-60561,0 0 33547,0 1-13571,0-1 1145,1 1 2848,-1-1-1510,0 0-1606,1 1 4246,-1-1-5250,0 1 4250,1-1-1625,-1 1-1625,0-1 4250,1 1-5250,-1-1 4250,1 1-1625,-1 0-1625,1-1 4247,-1 2-5210,1-1 4003,-1 0-688,1 1-4071,-1-1 8932,0 1-12154,1-1 12570,-1 1-10568,0-1 7799,0 1-5668,1 0 4329,-1-1-3198,0 1 1941,0-1-639,0 1-637,0-1 1911,0 1-2989,0 0 3431,0-1-3004,0 1 2016,0-1-1092,0 1 728,0 0-1092,0 0 2014,-3 64-2372,-4 0-4601,-2 0 44823,-2 0-172653,-10 20 433893,-10 77-773274,29-143 982536,4-18-793619,3-11 61098,191-401 1109522,-166 343-2319803,-24 60 2880597,-2 9-1921481,1 16-1190392,-1-3 6073348,-1-2-10852639,0 0 13041847,-1 1-11527963,0 0 7580204,-1-1-3601438,-1 1 1115018,0 0-130024,0 0-63230,-1-1 35326,-1 2-5218,-6 28 1467,-1-1-19708,-3 4 86474,-2 7-255665,4-14 534317,-7 32-777780,15-62 715529,1-7-195849,1 0-587897,-1 0 1215992,1 0-1409745,0 0 1215252,-1 0-852877,1 0 501871,0 0-240421,0 0 83726,0 0-13131,0 0-7257,0 0 8985,0 0-7119,0 0 4761,0 0-1716,0 0-1716,0 0 4719,0 0-6721,1 0 7722,-1 0-8085,0-1 8162,1 1-8085,-1 1 7716,12-24-7420,11-62 10529,-11 28-14131,3 12-38751,-12 30 286712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3:57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8 824,'10'-2'10923,"1"0"-115600,0 1 550779,15 0-1552389,-18 1 2853018,0-1-3534010,0 1 2904289,1 1-1418843,-1-1 186618,0 2 256644,3 0-199375,22 4 75117,1-2-45707,-1-1 108977,1-1-234553,-1-2 355338,17-3-383695,68 2 304991,-51 4-216312,7 0 235791,25 6-382924,-52-3 564428,-8-2-674480,1 3 684517,-1 0-621074,-1 3 501576,2 2-340414,-10-1 180639,-23-8-70001,-24-10 51772,-11 2-229820,18 3 727582</inkml:trace>
  <inkml:trace contextRef="#ctx0" brushRef="#br0">7791 87 928,'3'-1'871,"-1"0"-8711,1 0 39206,0 0-104575,0 0 183074,0 0-219811,0 1 183317,0-1-104817,0 1 39194,0 0-8402,0 0 409,0 0 483,0 0-483,0 1 462,0-1-309,0 1 12,0 0 242,1 0-1113,22 2 9975,94 4-47570,-66-5 116360,-35 0-109675,0-1-187696,1-2 829307,-1 1-1451950,0-2 1559258,4-2-1098704,-14 4 497594,-5 1-142748,-4 0 108369,0-1-364174,0 0 920319,-1 1-1638648,1-1 2113121,0 0-1986093,0 0 1349953,0 1-647340,-1-1 207842,1 0-39855,0 0 3034,0 0 528,-1 1-496,1-1 496,0 0-528,0 0 528,-1 0-495,1 0 484,0 0-462,-1 1 308,1-1 0,0 0-308,0 0 462,-1 0-484,1 0 495,0 0-528,-1 0 528,1 0-496,0 0 496,-1 0-528,1 0 528,0 0-496,-1 0 496,1 0-528,0-1 528,0 1-495,-1 0 484,1 0-462,-1 0 740,-3 0-6512,-2 2 41476</inkml:trace>
  <inkml:trace contextRef="#ctx0" brushRef="#br0">5 114 276,'-4'-4'3214,"4"4"-32967,3 2 151304,-1 1-406935,1-2 702361,0 1-792089,0 0 548239,0 0-157323,0-1-90959,0 0 121692,1 1-59819,-1-1 14638,3 0-1892,55 6 10560,-50-6-69452,-1 0 263703,0 1-665674,0-1 1183492,7 4-1523125,-9-3 1435317,1 0-999267,-1 0 542052,1 0-290405,0-2 213470,0 1-176226,0-1 116483,3 0-54461,39-7 19688,-24 3-21163,1 1 62328,-1 0-140626,1 2 224453,0 2-259470,0 0 218985,13 3-134347,-7 0 62184,-27-4-37370,-1 0 63747,0 0-123318,0 1 179950,0 0-195492,0 1 159654,0-1-97681,3 2 43866,1-2-14521,-7-1 5025,-2 0 7812,3 4-39168</inkml:trace>
  <inkml:trace contextRef="#ctx0" brushRef="#br0">986 106 384,'2'1'479,"0"-1"-4790,0 1 21555,0-1-57480,0 1 100589,0 0-120697,0 0 100535,0-1-57315,0 2 21225,0-1-4328,0 0-462,0 0 5276,0 1-23280,1-1 64555,-1 0-119321,1 0 153469,-1 0-139902,1 0 90240,-1 0-40275,1-1 11810,-1 1-2039,3 0 0,10 0 2892,-13-1-21129,1 1 86550,0-1-228104,-1 0 413701,1 0-534059,-1 0 497103,1 0-332220,0 0 155718,-1 0-48518,1-1 8881,-1 1-569,1-1-220,-1 0 341,1 0-462,-1 0 451,3-1-818,-1 3 6024,11 1-31374,-13-1 102751,-12 0-229668,10-1 368898,0 1-453441,0 3 492289,0 3-584810</inkml:trace>
  <inkml:trace contextRef="#ctx0" brushRef="#br0">1698 111 868,'0'0'162,"0"-1"-1620,0 1 7290,0-1-19441,0 1 34031,0-1-40879,0 1 34185,0-1-19770,1 1 7751,-1-1-2071,0 1 437,0 0 0,1-1-275,-1 1 451,0-1-462,0 1 341,1 0-220,-1-1 220,0 1-341,1 0 463,-1-1-463,0 1 341,1 0-220,-1 0 220,1-1-341,-1 1 462,1 0-451,-1 0 275,0 0 0,1-1-275,-1 1 451,1 0-623,21 0 5876,27 12-45405,-44-10 178475,8 0-400683,0 0 505354,1 0-214652,-1-1-404324,0-1 873259,0 0-846701,1 0 490195,3-2-170027,2 0 32983,0 2-18938,0 0 61232,4 1-136730,145 18 217298,-117-15-284143,0-3 395358,1-2-653520,10 0 1034091,-58 3-1309709,5 1 1254756,-6-8-884643,-3 5 412828,0 0-89761,0 0 165728,0 1-745398,0 3 1496419</inkml:trace>
  <inkml:trace contextRef="#ctx0" brushRef="#br0">2778 58 156,'25'2'7817,"12"2"-81151,-13 0 378711,-23-4-1045469,8 1 1889887,1 0-2341163,-1 0 2032877,1 0-1274758,0-2 642554,0 1-332245,-1-1 189321,2-1-89822,7 1 30651,-4 0-20629,-14 1 48997,0 0-101236,0 0 150981,0 0-163101,0 0 124957,0 0-62793,0 0 15067,0 0 3570,0-1-4228,0 1 1227,0 0 304,0 0-726,0 0 726,0 0-462,-1 0 66,1 0 231,0 0-242,0 0 0,0 0 242,0 0-231,0 0-66,0 0 462,0 0-726,0 0 726,0-1-462,0 1 66,0 0 231,0 0-242,0 0 0,0 0 242,0 0-231,0 0-66,1 0 462,-1 0-726,0 0 726,0 0-462,0 0 66,0 0 433,-15 2-9086,14-2 82420</inkml:trace>
  <inkml:trace contextRef="#ctx0" brushRef="#br0">3575 181 420,'1'-1'361,"-1"0"-3610,1 0 16245,-1 1-43320,1-1 75810,0 0-90972,-1 1 75810,1-1-43320,0 0 16245,-1 1-3610,1-1 361,0 1 0,0-1 0,0 1 0,0 0 0,0-1 0,-1 1 0,1 0 0,0-1 0,0 1 0,0 0 0,0 0 0,0 0 0,0 0 0,0 0 0,0 0 0,0 0 0,0 0 0,0 0-361,40 1 7783,-29-1-61126,110 0 269377,68-12-793769,-36 1 1728549,-33 3-2961469,-23 8 4119051,-80 2-4664015,-12 0 4222700,-7-1-2955865,0-1 1515019,0 1-603329,-5 3 631100,2-2-1539610</inkml:trace>
  <inkml:trace contextRef="#ctx0" brushRef="#br0">5063 56 732,'3'-1'1027,"1"0"-10270,-1 1 46215,0-1-123240,0 1 215670,1 0-258804,-1 0 215669,1 0-123229,-1 0 46160,0 0-10105,0 1 697,2 0-565,10 0 12779,33 0-76573,1 3 266549,-1 2-616135,1 2 998026,-41-7-1149701,10 1 903631,-18-2-367514,0 0-163421,0-1 445023,1 1-439000,-1 0 282137,0 0-131133,0 0 47881,0 0-15314,0 0 4323,1 0-771,-1 0-173,0 0 242,0 0 0,0 0-243,1 0 243,-1 0 0,0 0-243,0 0 243,0 0 0,1 0-243,-1 0 243,0 0 0,0 1-242,0-1 231,0 0 66,0 0-462,1 0 726,-1 0-726,0 0 462,0 0-66,0 0-231,0 1 242,0-1 0,1 0-243,-1 0 243,0 0 0,0 0-243,0 1 243,0-1 0,0 0-243,0 0 243,0 0 0,0 0-242,0 1 231,0-1 66,0 0-462,0 0 726,0 0-726,0 1 462,0-1-66,0 0-164,-28 0-13982,22 1 150095,-2 3-733235</inkml:trace>
  <inkml:trace contextRef="#ctx0" brushRef="#br0">9071 154 276,'-1'-11'1370,"1"-11"-5991,1 22-24311,-1-1 271215,1 0-1036575,-1 1 2338170,1-1-3517878,-1 0 3689982,1 1-2726340,-1-1 1397725,1 1-474915,-1-1 96419,1 1-8871,0-1 0,-1 1 0,1-1 0,0 1 0,-1 0 1,1-1-11,0 1 55,0 0-165,-1-1 330,1 1-462,0 0 462,0 0-330,0 0 165,-1 0-55,1 0 11,0 0-1,0 0 0,0 0 0,-1 0-208,148 3 8834,3-1-81576,-4 2 374513,-44-1-1052922,31-5 1976602,-77 1-2565896,0 1 2292397,1 4-1304526,-1 2 290254,0 2 241481,53 16-305998,-97-22 180799,-11-2-69483,0 0 22448,0 0-14701,0 0 17768,0 1-19650,0-1 17937,0 1-13105,0-1 7202,0 1-2744,-1 0 685,1 0-231,1 1 426,-3-2-1507,0 0 5633,0 0-15686,0 0 30581,0 0-42273,0 0 41976,0 0-29997,-1 0 15301,1 0-5521,0 0 1397,0 0-84,0 0-462,0 0 791,0 0-945,0 0 945,0 0-791,-1 0 462,1 0 0,0 0-462,0 0 792,0 0-957,0 0 1011,0 0-1011,0 0 957,0 0-792,0 1 462,0-1 0,0 0-462,-1 0 791,1 0-945,0 0 945,0 0-791,0 0 462,0 0 0,0 0-462,0 1 792,0-1-957,0 0 1011,0 0-1011,0 0 957,0 0-792,0 0 462,0 0 0,0 0-462,0 1 791,0-1-945,0 0 945,0 0-791,0 0 462,0 0 0,0 0-462,0 0 791,0 0-945,0 1 945,0-1-791,0 0 462,1 0 0,-1 0-462,0 0 792,0 0-957,0 0 1011,0 0-1011,0 0 957,0 0-792,0 1 547,-11-4-5751,3-3 53935,6 4-243303,-1 0 652603,1 0-1134909,-1 0 1307510,0 0-955366,0 1 347078,0-1 68492,0 1-153346,0 0 81640,-1-1-19795,-7 2-11131</inkml:trace>
  <inkml:trace contextRef="#ctx0" brushRef="#br0">10943 126 500,'0'-1'448,"0"0"-4480,0 1 20160,0-1-53759,0 1 94069,0-1-112841,0 1 93915,1-1-53430,-1 1 19698,0-1-4018,0 1 118,1-1 166,-1 1-66,0-1 66,1 1-166,-1 0 330,0-1-462,1 1 462,-1-1-330,1 1 166,-1 0-66,0-1 66,1 1-614,16-6 9186,25 2-67608,-27 3 283188,-3 1-763075,1 1 1414662,-1 0-1871852,0 1 1802587,0 0-1277072,0 1 673514,0 0-271924,8 4 88209,-5-2-19538,-12-4-14721,10 1 47527,-13-2-56372,0 0-50850,1 0 373332,-1 0-859460,0 0 1240110,0 0-1242292,0-1 882070,1 1-437793,-1 0 145057,0 0-28993,0 0 2595,0 0 243,0-1-243,0 1 0,1 0 243,-1 0-243,0 0 0,0-1 243,0 1-243,0 0 0,0 0 243,0 0-243,0-1 0,0 1 243,0 0-243,0 0 0,0-1 243,0 1-242,0 0-12,0 0 309,0-1-462,0 1 483,0 0-483,0 0 462,0 0-309,0-1 12,0 1 242,0 0-243,0 0 0,-1 0 243,1-1-243,0 1 0,0 0 243,0 0-243,0 0 0,0-1 243,-1 1-243,1 0 0,0 0 243,0 0-243,0 0 0,-1 0 412,1-1-4725,0 1 35872,0 0-148720</inkml:trace>
  <inkml:trace contextRef="#ctx0" brushRef="#br0">11873 145 152,'-8'-6'2412,"3"0"-16572,7 1 26948,5-2 108063,-4 5-641870,1 0 1566831,-1 0-2302056,1 1 2190894,0-1-1330536,0 1 451530,0 0-30468,0 0-35597,0 0 10458,0 1 323,0 0-360,2-1-211,17-2 3255,21-7-20256,1 2 69956,34-1-152550,1 0 229943,-28 3-277427,0 2 344942,0 2-483566,0 3 622274,36 5-626397,-79-5 471551,-1 0-265956,1-1 117519,-1 0-49253,1 0 27404,0 0-18071,-1-1 9545,1-1-3259,-1 0 587,0 0 763,-1 2-12329,-4 0 74629,-10-6-244922,5 6 486840,-1 1-599132,3 0 424692,-6 1-105643</inkml:trace>
  <inkml:trace contextRef="#ctx0" brushRef="#br0">13047 18 28,'11'-3'5603,"-10"2"-61198,0 1 303815,0 0-904919,0-1 1796779,0 1-2497181,0 0 2478801,1 0-1757309,-1-1 871822,0 1-288073,0 0 56788,0 0-4672,0 0-528,0 0 528,0 1-495,0-1 484,1 0-897,78 21 12363,-74-20-104325,0 0 475619,0 0-1362009,0 0 2651286,0-1-3649801,0 0 3610674,1-1-2561427,3 0 1275465,-7 1-424965,-1 0 90820,1-1-34045,-1 1 70002,1-1-122664,-1 0 147420,1 0-122905,-1 0 70080,0 0-26040,1 0 5619,-1 0-590,1-1 865,-2-2-17954,-3 2 154397,2 2-706346,-5-5 2020848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4:12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0 688,'-3'2'446,"-1"0"-6245,0 0 40601,0-1-162449,0 1 446900,0-1-894242,0 1 1342236,-1-1-1535223,1 0 1344423,-1 0-896430,-3 1 446470,-18 5-153718,-305 121-5251,51-19 159452,-271 102-364689,98-36 330290,-234 95 722455,645-254-3574790,22-8 7991078,-1 0-12362385,2 1 14851993,0 0-14895065,-12 8 13265551,31-17-10903183,0 0 8215131,0 0-5422378,0 0 2950353,0 0-1217967,0 0 296583,0 0 53904,-1 0-122082,1 0 91187,0 0-44228,0 0 10311,0 0 6889,0 0-13113,0 1 13798,0-1-11317,0 0 6419,0 0 1,0 0-6435,0 0 11439,0 0-14427,0 0 15687,0 0-15687,0 0 14427,0 0-11439,0 0 6435,0 1-1,0-1-6419,0 0 11319,0 0-13867,1 0 13867,-1 0-11319,0 0 6419,0 0 1,0 0-6435,0 0 11439,0 0-14427,0 0 15687,0 0-15687,0 0 14427,1 0-11439,-1 1 6435,0-1 0,0 0-6435,0 0 11439,0 0-14427,0 0 15687,1 0-15687,-1 0 14427,0 0-11439,0 0 6435,0 0-1,0 0-6419,1 0 11319,-1 0-13867,0 0 13867,0 0-11319,0 0 6419,0 0 1,1 0-6435,-1 0 11439,0 0-14427,0 0 15687,0 0-15687,0 0 14427,1 0-11442,21-1 6553,23-5-1354,223-44 1635,162-44-18193,428-114 53990,-438 105-55805,-215 56-178473,89-11 1066965,221-28-3077236,-414 73 6176620,-98 15-9307407,-9 2 10776821,-9 3-9652248,-202 85 6716310,-7-4-3721085,-9-6 1813960,-6-4-959500,-134 29 613151,-328 91-433586,500-134 332178,7 5-234385,-61 31 20602,222-86 358493,-19 8-804212,2 1 1147033,-29 17-1315135,78-40 1390488,1 0-1457750,-1 0 1459655,1 1-1288211,-1-1 967183,1 0-640648,-1 0 409104,1 0-263270,0 1 158762,-1-1-80285,1 0 30768,0 1-5909,-1-1-5070,1 0 9481,0 1-9623,0-1 6435,0 0-1820,-1 0-1508,1 1 1508,0-1 1820,0 0-6435,0 1 9620,0-1-9516,0 0 5876,0 1 0,0-1-5875,1 1 9503,13 0-9587,26-6 6784,35-10-5258,-2-2 13871,-2-1-42537,3-3 90794,1 1-138497,609-151 156576,14 15-133529,-410 92 80600,485-94 482,196-46-124953,-897 188 234671,-41 10-104347,-1-1-496379,-1 0 1366748,0-2-1715012,7-2 807204,-22 6 1098863,-27 11-2777685,-28 11 3197739,-221 75-2446465,214-76 1383012,-158 47-665334,-24 0 303824,-36 11 82563,-365 128-826564,20 16 1927928,592-211-3011508,-329 117 3564700,-151 55-3311391,21 12 2406413,466-185-1305097,-33 12 468332,3 2-136153,0 0 286982,3 2-750848,-23 16 1322080,60-37-1774788,0 1 1888988,0-1-1581465,0 1 995106,1 0-393143,-1-1-29604,1 1 224099,0-1-242689,-1 1 172411,2 0-89553,-1 0 34018,0-1-9070,1 1 1469,0 0 305,-1 0-1360,1-1 3003,1 1-5005,-1 0 6430,1-1-6362,0 0 4508,0 0-911,0 0-4717,0 0 12453,0 0-20461,1 0 24788,-1 0-22292,1-1 13909,-1 1-4122,1 0-2962,-1-1 6356,1 1-7210,0 0 6387,0-1-3869,0 1 0,0-1 3872,-1 1-6435,1-1 7568,1 1-8008,-1-1 8239,0 0-8239,0 0 8008,0 1-7568,0-1 6435,0 0-3872,0 0 0,1 0 3872,-1 0-6435,1 0 7565,19 0-7952,0-1 7770,-1 0-5873,1 0-92,-1-1 12467,10-1-30720,107-18 49128,-108 17-59979,1292-238 62321,-29-34-67706,-747 157 96109,462-93-167086,189-42 296769,280-85-505082,-1354 308 839396</inkml:trace>
  <inkml:trace contextRef="#ctx0" brushRef="#br0">8215 212 836,'-61'18'4520,"-15"3"-67800,-41 12 475348,-164 57-2066491,-123 37 6229733,-1086 293-13792528,768-214 23152600,-133 37-29945151,669-195 29893930,-1114 300-22524701,-641 198 11559587,1776-500-1637022,-329 98-4770827,478-139 7587435,-26 9-7677416,39-13 5860772,1-1-2932284,0 1-46348,0 0 1955170,0 0-2299781,0 0 1541607,0 0-583117,0 0 4231,1 0 159210,-1 0-122671,1 0 56052,-1 0-15750,1 1-743,-1 0 5836,2-2-6538,0 0 5971,1 1-7006,-1-1 12816,0 0-24373,0 0 37673,1 1-44876,-1-1 40286,0 0-25556,1 0 8110,-1 1 5266,0-1-12531,1 0 15289,-1 0-15636,1 1 14424,-1-1-11439,1 0 6435,-1 0 0,1 0-6435,-1 0 11439,1 1-14427,-1-1 15687,1 0-15687,-1 0 14427,1 0-11439,0 0 6435,-1 0-1,1 0-6419,-1 0 11319,1 0-13867,0 0 13867,-1 0-11319,1 0 6419,-1 0 1,1 0-6435,0 0 11439,0 0-14424,25 0 15606,21-4-14852,0-1 9563,-1-1 7201,0-1-44327,16-5 102641,1 1-164656,826-161 200547,-875 169-189964,979-221 125249,-167 35 31588,457-80-387165,-196 41 1044414,264-43-1930798,23 28 2737447,125 15-3113887,-1474 225 2915695,218-31-2211210,3 5 1117703,34 3 237218,-259 25-1596812,-6-1 2552563,1 1-2768410,-1 0 2273809,0 1-1479976,1 0 837138,-1 0-498611,10 1 343878,-24-1-230052,0 0 125122,0 0-53808,1 0 23080,-1 0-16856,0 0 18561,0 1-19865,0-1 18367,0 0-14665,0 0 10089,0 0-5238,0 1 350,0-1 3817,0 0-6431,0 1 7568,0-1-8008,0 0 8239,0 1-8239,0-1 8008,-1 0-7568,1 1 6435,0-1-3872,0 1 0,-1-1 3871,1 1-6419,-1-1 7448,1 1-7448,-1-1 6420,0 1-3886,0 0 106,0 0 3403,0 0-4978,0-1 4185,-1 1-1882,1 0-757,0 0 3004,-1 0-4693,0-1 6006,1 1-7111,-1 0 7891,0-1-8165,0 1 8114,0 0-8127,0 0 8256,-1 0-8256,-7 4 8137,-1 0-8253,0 0 9060,-1-1-11425,-3 2 16642,9-4-24427,-77 29 30480,-3-2-28469,-14 2 18084,-185 48-12035,244-68 27390,-607 153-52713,54-15 12487,-1151 290 221984,456-120-755738,1219-301 1586709,-1500 376-2602493,-413 123 3642848,1741-452-4480415,-65 18 4690959,-20 15-3762887,265-76 1716484,54-17 402156,13-3-1157380,20-4 125445,71-14 1636071,-1-2-2696371,45-12 2544654,181-52-1679733,-175 44 813677,914-208-286286,22 25 71376,-324 67-30747,578-114 78817,18 25-186771,349-28 288948,-949 168-219144,224-6-187673,-959 107 870779,331-28-1455916,-273 26 1465355,-1 1-660042,2 2-748524,39 2 2137364,-102 0-2803583,0 0 2465055,0 0-1489994,0 0 548336,-1 1-46062,11 2-58634,-23-4 6613,0 0 36136,-1 1-36032,1-1 18266,-1 1-4104,1-1-2837,-1 1 6531,0 0-9388,1-1 10997,-1 1-10803,0 0 9542,0 0-8190,0 0 6602,0 0-3899,0 0 2,0 0 3871,-1 0-6419,1 0 7448,-1 0-7448,0 0 6419,1 0-3871,-1 1 0,0-1 3872,0 0-6435,-1 0 7568,1 1-8008,0-1 8239,-1 0-8239,0 1 8008,1-1-7568,-1 0 6435,0 1-3872,-1-1 0,1 0 3871,0 1-6419,-1-1 7448,0 1-7450,-3 3 6457,1 0-4193,-2-1 1638,1 1-1771,-1-1 7595,-1 0-18579,0 0 29461,0 0-34012,0 0 30618,-1 0-23388,-5 1 17618,-17 8-15174,-1 0 13744,-5 0-7540,33-12-12299,-96 33 52211,-3-2-104369,-88 20 148283,-229 46-182119,296-70 236613,-655 152-291568,-866 190 144570,1001-239 548690,-522 110-1942219,19 17 3604167,992-221-4490640,-955 233 3543968,1054-257-653294,12-3-2870377,1 0 5053007,1 2-4794420,-8 3 2684856,47-14-304959,0-1-1122476,0 0 1393586,0 1-1001217,-1-1 497160,1 1-155028,0-1-1422,0 1 44230,0-1-40234,1 1 25911,-1-1-15139,0 1 10115,0 0-8633,1-1 8298,-1 1-8130,0 0 8130,1-1-8285,0 0 8451,0 0-8931,1 1 10374,-1-1-12701,0 0 14443,0 0-13612,0 0 9454,0 1-3383,1-1-1871,-1 0 4146,0 0-3079,0 0-119,0 0 3641,1 0-5876,-1 1 5875,0-1-3625,1 0 0,-1 0 3625,0 0-5875,1 0 5875,-1 0-3624,0 0-16,1 0 3745,-1 0-6435,0 0 7695,1 0-7992,-1 1 7992,0-1-7695,1 0 6435,-1 0-3745,1 0 16,-1 0 3624,1 0-5874,5 0 5857,-1 0-3477,1 0-743,0 0 6187,0 0-12335,0-1 18237,4 0-21978,128-17 21263,-3-3-14611,32-9 430,-38 7 26012,890-168-69509,143-24 120125,1839-238-148738,-2955 447 171254,8-1-456876,1 1 1857543,15 0-5827468,-69 6 13353490,1 0-23006948,-1-1 30411946,0 1-31095040,0 0 24517453,0 0-14647282,0 0 6328828,0 0-1717669,0 0 92569,0 0 158096,0 0-82246,1 0 23245,-1 0-7257,0 0 6142,0 0-5876,0 0 3625,0 1 1,0-1-3641,0 0 5995,0 0-6435,0 0 5445,0 1-4367,0-1 4367,0 0-5445,0 1 6435,0-1-5994,-1 1 3635,0-1-20,0 1-3291,0 0 4174,-1-1-779,1 1-6657,0-1 14572,-1 1-17978,1-1 14678,-1 1-7125,0-1-274,1 1 4733,-1-1-5720,0 1 3761,1-1 8,-1 0-3871,0 1 6419,0-1-7448,0 0 7448,0 1-6428,-52 19 4461,-106 28-4981,-57 11 6155,-175 36 81944,-92 23-655779,188-34 2582704,-81 36-6774920,-260 108 13013543,624-224-19137550,-161 65 22100275,139-55-20442962,2 1 15602407,2 1-10498322,-25 17 7033872,48-29-5165687,1 0 3939637,0 0-2764107,1 1 1664541,0-1-847192,1 1 370940,0 0-148340,0 0 62088,1 0-31274,2-3 17502,1-1-8168,-1 1 546,1-1 5832,-1 1-10484,1-1 11984,0 1-9385,1-1 4028,-1 1 717,0-1-2081,1 1 259,0-1 1990,0 1-2004,0-1-571,0 1 3992,0-1-6435,0 0 7449,1 1-7449,-1-1 6435,1 0-3991,0 0 560,0 1 2051,0-1-2051,0 0-560,0 0 3991,0 0-6435,1 0 7449,-1 0-7449,1 0 6435,0 0-3992,8 2 575,1-1 1946,-1 1-1596,1-1-1925,0 0 6994,0 0-11440,0-1 13884,1 0-13884,-1 0 11440,1 0-6994,11 0 1924,25-1 1609,0-1-2023,8-2-301,-37 2 3340,121-6-5356,89-13 6399,137-21-8573,-233 25 17232,544-69-47504,52-23 159198,-351 43-592414,-639 129 2038604,-214 41-5764551,-656 151 12986482,1017-229-23379175,-541 134 33857329,515-125-39218670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4:12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958 719 856,'-11'-6'4922,"-3"-4"-69238,13 8 448399,0 1-1763915,0-1 4671834,1 1-8683296,-1-1 11313833,1 1-9627577,-1-1 3528484,1 1 3311778,-1-1-6803695,1 0 6145219,0 1-3574014,0-1 1417748,0 0-382398,4-40 81691,-1 13-81802,-4 8 303845,0 0-929338,-1 1 2085086,-2-1-3431052,-2-11 4088162,-2 4-3302816,-1 1 1271282,-1 1 1006431,-2 0-2784611,0 0 4113639,-3-2-5204251,4 11 5750733,0-1-5292453,-1 2 4000185,0 0-2690618,-2 0 2059329,0 1-2098500,0 1 2267228,-2 0-2086518,1 1 1517415,-2 0-850484,0 2 359617,0 0-110901,-1 1 23169,0 1-1745,-6-2-2988,-1 1 7676,0 1-24944,0 1 85802,-1 1-240618,0 1 515969,0 2-847559,0 0 1077568,-5 2-1066996,10 3 823954,0 0-501714,1 2 274364,0 0-228330,0 1 340506,0 1-507384,0 1 601207,0 1-550043,1 1 385827,0 0-203853,1 2 77103,0 0-16743,1 1-2711,0 0 5879,0 2-3962,-5 5 530,13-8 2499,0-1-5174,1 1 12922,0 0-36321,1 1 82002,0 0-139593,1 0 181143,0 0-181404,1 1 140687,-2 5-84006,-1 5 38420,1 0-16553,1 1 22700,1 0-67369,-1 15 163611,6-27-298207,0 0 408351,1 0-404562,0 0 234366,1-1 68027,0 1-388529,1-1 593240,0 1-608124,1-1 464455,0 0-266727,0 0 109681,1-1-24778,5 8-7163,1 0 16376,0-1-25593,1 0 57668,1-1-143208,0 0 301730,1-1-501930,3 1 651961,7 5-658995,0-2 508276,1 0-267672,1-2 16603,24 11 201615,-2-5-358142,1-3 416550,1-1-363713,30 5 241711,-24-6-120590,-7-4 43786,-18-5-10935,-1 1 1681,20 10-120,-8-1 0,39 11 0,-74-26-13,2-2-121,-10-12-6000,0 6 107124,0 1-777781,4-2 3410781</inkml:trace>
  <inkml:trace contextRef="#ctx0" brushRef="#br0">955 614 880,'-5'1'1853,"-10"1"-22889,15-2 121093,0-1-329637,-1 1 307854,1 0 1089164,0 0-5340230,0 0 12393784,-1 0-19290335,1 0 21887851,0-1-18630507,0 1 11960247,-1 0-5727657,1 0 1986706,0-1-468604,0 1 62390,0 0 1647,-1 0-3744,1-1 0,0 1 3744,0 0-6435,0 0 7695,0-1-7992,0 1 7992,0 0-7695,0-1 6435,0 1-3744,0 0 0,-1 0 3744,1-1-6435,0 1 7696,0 0-8008,1-1 8112,-1 1-8255,0 0 8255,0-1-8112,0 1 8008,0 0-7696,0 0 6435,0-1-3744,0 1 0,0 0 3744,1-1-6435,-1 1 7696,0 0-8008,0 0 8112,0-1-8255,0 1 8255,1 0-8112,-1 0 8008,0 0-7696,0-1 6435,1 1-3744,-1 0-118,6-8 7853,-6 7-53863,1 1 306323,-1-1-1229045,1 0 3538078,-1 0-7575709,1 0 12379717,-1 1-15676312,0-1 15485422,1 0-11921808,-1 0 7089900,0 0-3196400,0 0 1057006,1 0-242999,-1 0 36718,0 0-4478,0 0 0,0 0 2187,0 0-2188,0 0 16,-1 0 1901,2-9 2067,0 0-36105,1 0 191634,0 0-674936,3-9 1713318,3-16-3230270,-2 9 4549241,1 0-4595095,0 0 2616432,8-14 1163234,3-4-5491461,-7 13 8647292,2 1-9332870,1 1 7420230,2 0-3997250,16-24 635722,-25 43 1518544,0 1-2200357,1-1 1889579,1 1-1327283,0 1 1026557,0-1-1056808,0 2 1173033,1-1-1120441,0 1 849662,1 1-497656,-1 0 219947,8-3-71117,-7 4 18799,0 0-19267,1 1 64005,-1 1-173026,1 0 350308,0 0-540070,0 1 641314,0 1-588625,0 0 414971,0 0-219426,0 1 80470,3 1-12520,-5 1-9921,0-1 11715,-1 1-39,1 1-30223,-1 0 81182,1 0-138225,-1 1 172741,0 0-164240,0 1 119286,-1 0-64595,1 0 23462,-1 1-2271,0 0-4707,2 3 5210,3 2-4148,-1 1 2955,-1 1 531,0 0-11009,-1 0 31133,0 1-55690,-1 0 72057,-1 1-69887,2 3 50703,6 16-25941,-3-10 5524,-1 1 10782,-2 1-32098,2 9 66466,-7-13-107531,-2 0 128477,-1 0-92105,0 0-28885,-2 0 232047,-1 11-468415,1 1 646252,-1-22-686376,0-1 604953,0 0-529712,-1 1 599725,-1-1-830204,0 0 1079096,-1 0-1159895,0 0 997923,0-1-680226,-1 1 363258,-1-1-149043,-3 6 45367,2-8-8742,0 1-4980,-1-1 25034,1 0-69069,-2-1 138139,1 0-207222,-1 0 236913,0-1-207662,0 0 139503,-2 0-72072,-17 9 30121,-1-1-12714,-17 5 7401,-109 46-5074,-12-5 3003,128-46-1365,1 0 455,0-1-105,-4-1 15,23-5-188,16-5 2702,0-1-18193,0 0 75712,0 0-217763,0 0 458458,0 0-729729,0 0 894036,0-1-849849,-1 1 626626,1-1-355355,-3 0 152255,6-1-52496,0-4 68389,0 5-360373,1-1 1419299,14-2-3934541,-5-1 7988099</inkml:trace>
  <inkml:trace contextRef="#ctx0" brushRef="#br0">2816 1749 112,'0'0'1111,"0"0"-15462,0 0 99872,-13 9-387319,15-12 940467,-1-1-1145852,1 0-1169062,-1 1 9525995,1-1-25887822,-1 0 46471672,0 0-61596208,-1 0 62456638,1 0-48927434,-1 0 29484927,0 0-13441070,0 0 4483757,0 0-1025298,0-3 132055,0 2 18167,0-20-94375,0 0 332902,-2 0-891880,0 1 1752284,-2-1-2533414,-6-22 2666560,1 23-1930464,0 1 714444,-1 0 428246,-6-7-1394026,6 13 2475418,-1 1-3746051,-1 0 4786301,0 1-5134968,-1 1 4803075,-1-1-4151030,-2 0 3410095,-2 1-2568585,0 1 1645728,0 1-811067,-2 1 205203,1 1 187717,-1 0-444365,-1 1 580372,-4 0-570369,-29-14 435641,42 19-263117,1 0 150340,-1 0-159563,0 1 309804,0 1-567511,0 0 831294,-1 1-965045,1 0 890022,0 1-650078,-1 0 372357,1 1-164800,0 0 56349,-9 3-17218,0 1 8251,0 0-7240,1 1 8751,0 1-15924,1 1 32745,0 1-56978,0 0 77585,-1 3-81605,8-6 65711,1 1-40125,1 0 20788,0 0-18484,0 1 33325,0 1-55274,1 0 69711,0 0-66836,1 1 48477,0 0-25464,0 0 8382,1 0-1013,1 1 666,-1 1-2272,0 2 2187,2-1 77,-1 0-2738,1 0 4615,1 0-7358,0 1 14027,1-1-24596,1 1 33736,0 0-35038,1 0 27719,0 0-17589,1 0 11073,1 10-9690,4-4 10529,0 1-10465,1-1 9250,1 0-9358,1-1 13038,1 1-19059,0-1 22921,-1-7-21127,0 0 14666,1 0-7554,0-1 2807,1 0-713,0 0 111,1-1-8,11 8 0,-5-2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53643,5 9-263885,5 4 621617,2-2-171787</inkml:trace>
  <inkml:trace contextRef="#ctx0" brushRef="#br0">2854 1770 432,'0'-1'342,"0"0"-4789,0 0 31137,0-1-124593,0 1 342796,0 0-686034,-1-1 1029924,1 1-1178295,0 0 1032111,-1 0-688222,1 0 342812,0-1-122526,-1 1 29509,0 0-6593,1 0 6777,-1 0-9636,0 0 9636,1 0-6435,-1 0 1804,0 0 1628,0 0-2068,0 0 0,0 0 1726,0 0 3590,1-1-38947,-1 1 170067,0-1-508588,1 0 1125099,-1 1-1895218,1-1 2468401,0 0-2502916,-1 0 1974896,1 1-1203035,0-1 557026,0 0-192298,0 0 50263,0 1-12783,0-1 5433,1-1-3417,3-26 10030,11-25-75403,14-25 372116,-17 46-1199757,-4 12 2657386,2 1-4111952,0 0 4363697,0 0-2956070,2 1 1104675,5-5-506940,-9 12 1329296,1 1-2228709,0 1 2248519,1-1-1774053,1 2 1603929,-1-1-1876096,1 2 2124015,1-1-1948743,0 1 1387154,0 1-754406,2 1 307716,-1 1-100181,1 1 69060,0 0-160973,1 1 349637,-1 0-577642,3 1 735067,4-2-725854,-5 1 548114,-1 1-282623,1 0 3366,-1 1 270516,1 1-529291,0 0 718242,0 1-763850,-1 1 649273,1 0-440959,-1 1 236391,0 1-96461,0 1 26124,0 0-171,11 5-6548,-11-3 7576,0 1-7688,0 0 9179,-1 1-15407,7 6 29064,-14-10-47257,0 1 60458,-1 0-59023,0 0 41045,0 1-13458,-1 0-12921,1 0 28782,-2 0-30042,1 0 19570,2 6-5003,0 3-6602,0 1 12015,-1 0-9627,-1 0-4667,-1 0 36160,0 0-82289,-2 1 125682,0 0-142895,0-1 124670,-2 1-84720,0 0 46005,-1 0-21800,-1-1 11473,-3 12-8674,-32 130 9577,35-153-23117,1 1 101977,-1-1-393150,0 0 1125295,-1 0-2411746,1 0 3952259,-1 0-5022642,-1-1 4981316,1 1-3851382,-1-1 2300392,0 1-1040797,0-1 343902,0 0-78049,-1-1 13170,1 1-7192,-1-1 9636,0 0-9636,-1 0 6435,-2 1-1815,-13 7-1420,-1 0 309,-1-1 8948,0-1-32946,-5 0 78575,-2 1-141401,-14 5 194802,0-3-198884,-4-1 129648,-254 53-2445,167-39-133053,128-24 222325,-21 1-237916,25-3 191986,14-14-127861,-6-11 136659,-5 14-414496,0 4 1027118</inkml:trace>
  <inkml:trace contextRef="#ctx0" brushRef="#br0">3528 321 340,'-16'-3'7931,"15"1"-118491,0 1 826119,0-1-3565471,0 0 10653279,0 0-23342318,0 0 38745691,1 0-49612456,-1 0 49408760,1 1-38269867,-1-1 22864842,1 0-10346335,0-2 3429145,0-3-775763,0 0 54187,0 0 231509,1-1-727089,2-5 1636393,1-21-2784812,-5 29 3606111,-1-1-3432941,1 1 1947961,-1 0 602770,-1-1-3504657,1 1 5804953,-1 0-6684018,0 1 5936241,0-1-4147943,0 0 2267927,0 1-950130,-1 0 291649,0 0-57445,0 0 769,0 0 7426,-5-3-7847,-15-16 11167,21 20-41552,0-1 186901,0 1-642243,0 0 1643683,-1 0-3212118,1 0 4886922,-1 0-5851067,0 0 5532201,-3-1-4117431,-7-3 2388318,9 5-1067042,1 0 392918,-1 0-231517,1 0 374923,-1 0-663413,0 1 944282,-1-1-1065071,-13-1 954888,10 1-680612,0 0 393162,0 1-219412,1 0 201156,-1 0-301001,0 1 433813,0 0-506688,0 1 469000,-13 1-342021,1 2 193367,1 0-78805,-1 1 10093,1 2 29929,-1 0-56307,2 1 69897,-3 1-67008,18-6 51138,0-2-32618,0 1 20330,1 0-16901,-1 0 20063,1 0-25229,-1 0 27422,1 1-24113,0-1 17159,0 1-10556,0 0 6149,1 0-2614,-1 0-1721,1 0 6464,-1 0-9646,0 3 9632,2-4-6358,0 0 1251,0 1 4085,1-1-9620,-1 1 17001,1-1-26841,0 0 35993,0 1-39023,0-1 33098,0 1-20647,0-1 7023,0 1 3431,1-1-8913,-1 1 9412,1-1-5853,0 2-127,1 2 6573,1-1-12518,0 1 20070,0-1-35540,1 0 65842,1 2-109015,-2-2 148073,1 0-161660,-1 0 146889,0 0-127416,0 1 130797,0 0-157667,-1 0 179564,0 0-168958,19 41 126448,-9-23-76889,-6-12 45919,1 0-43591,0 0 59317,0-1-61687,1 0 15252,1-1 81341,0 0-177644,0 0 212483,1-1-173354,1 0 101192,-1 0-42273,1-1 12262,1-1-2307,0 0 91,11 5 2312,0-1-16442,1-2 72057,0 0-218568,22 4 485851,14 5-815878,60 25 1045421,-112-40-1000916,1-1 635339,-1 0-72280,0 0-473473,1 0 815594,-1-1-879739,5 0 721058,-12-1-470425,-1 0 246021,0 0-97899,0-10 14192,0-10 45986,-6 8-126497,1-1 207961,2 10-50562</inkml:trace>
  <inkml:trace contextRef="#ctx0" brushRef="#br0">3584 297 800,'-6'3'1373,"-16"4"-16646,21-7 85003,1 0-211092,-1 0 83993,1 0 1240694,-1 0-4913909,0 0 10783344,1-1-16357341,-1 1 18289414,1 0-15422407,-1 0 9838556,1-1-4692597,-1 1 1626058,1 0-387407,-1-1 56840,1 1-3876,-1 0 0,1-1 0,0 1 0,-1-1 0,1 1 0,0-1 0,-1 1 0,1-1 0,0 1 0,0-1 0,-1 1 0,1-1 0,0 1 0,0-1 0,0 0 0,0 1 0,0-1 0,-1 1 0,1-1 0,0 0 0,0 1 0,1-1 0,-1 1 0,0-1 0,0 1 0,0-1-73,0-13 2537,0 8-28473,-1-1 173117,2 1-680953,-1-1 1888341,1 1-3872869,0-1 6041321,0 1-7280559,1-2 6822636,7-15-4955099,10-31 2699170,-16 45-836923,1 0-552888,0 0 1617628,0 1-2061617,1-1 1265321,0 1 818221,1 0-3148940,5-6 4340307,-4 6-3895877,1 1 2474435,-1 0-1017707,1 0-69999,1 1 885489,-1 0-1525216,1 0 1859435,0 1-1742274,0 0 1262913,5-1-702389,-6 4 295975,1 0-103550,-1 0 77769,0 1-174475,1 0 367508,-1 1-593593,1 0 739167,-1 0-715143,8 2 537452,8 1-309934,1 2 126057,8 2 3984,-28-6-140683,1 1 338022,-1-1-556652,0 1 649244,0-1-479516,0 2 87189,1-1 304345,-2 0-482328,1 1 422164,0 0-256329,-1 0 116769,1 0-45680,-1 1 22005,0 0-16998,0 0 16407,0 0-16383,-1 0 16384,3 3-16422,-4-3 16942,0 0-20205,0 0 32567,0 0-63780,0 0 118017,-1 0-181094,0 0 221510,0 1-213709,0-1 161995,0 0-96565,-1 1 46319,0-1-19722,0 0 8984,0 1-4057,0-1 28,0 0 3625,-1 1-5875,0-1 5875,0 0-3625,0 1-1,-1-1 3641,1 0-5995,-1 0 6435,0 0-5445,-1 1 4340,-24 42-3335,-19 26-6822,33-56 72154,-1 1-319875,-1-2 951389,0 0-2078062,-1 0 3460211,-7 4-4476474,-33 23 4540540,-2-3-3621568,-3-1 2279649,49-34-1173063,10-6 596278,7-5-458395,8-2 544718,6-6-654258,-13 5 378051</inkml:trace>
  <inkml:trace contextRef="#ctx0" brushRef="#br1">197 184 640,'0'0'74,"0"0"-1036,0 0 6734,0 0-26936,0 0 74073,0 0-148133,0 0 222117,0 0-253513,1 0 220857,-1 0-145145,0 0 69069,0 0-20501,0 0 299,0 0 3968,0 0-2914,0 0 1260,0 0 0,0 0-1260,0 0 2988,0 0-5004,1 0 6435,-1 0-6436,0 0 5020,0 0-3108,0 1 1820,0-1-1820,0 0 3108,0 0-5020,0 0 6436,0 0-6435,0 0 5004,0 0-2988,0 0 1260,0 0 0,0 0-1260,0 1 2988,0-1-5004,0 0 6435,0 0-6435,0 0 5004,0 0-2988,0 0 1260,0 0 0,0 0-1260,0 0 2988,0 0-5004,0 1 6435,0-1-6436,0 0 5020,0 0-3108,0 0 1820,0 0-1820,0 0 3108,0 0-5020,0 0 6436,0 0-6435,0 0 5004,-1 0-2988,1 1 1260,0-1 0,0 0-1260,0 0 2988,0 0-5004,0 0 6435,0 0-6509,0 0 6090,0 0-10423,0 0 32760,-1 0-92365,1 0 197303,0 0-320350,0 0 401221,0 0-390845,0 0 296661,0 0-175190,0 0 81095,-1 0-31460,1 0 13296,0 0-8783,0 0 8162,0 0-8255,0 0 8255,0 0-8112,0 0 8008,-1 0-7696,1 0 6435,0 0-3744,0 0 0,0 0 3744,0 0-6435,0 0 7695,0 0-7992,0 0 7992,-1 0-7695,1 0 6435,0 0-3744,0 0 0,0 0 3744,0 0-6435,0-1 7696,0 1-8008,0 0 8112,0 0-8255,0 0 8255,0 0-8112,-1 0 8008,1 0-7696,0 0 6435,0-1-3744,0 1 0,0 0 3744,0 0-6435,0 0 7695,0 0-7992,0 0 7992,0 0-7695,0 0 6435,0-1-3744,0 1 0,0 0 3744,0 0-6435,0 0 7696,0 0-8008,0 0 8112,0 0-8255,0-1 8255,1 1-8112,-1 0 8008,0 0-7696,0 0 6435,0 0-3744,0 0 0,0 0 3695,0 0-5361,0 0-2180,0 0 44938,0 0-180970,0 0 473826,13 9-902515,-11-5 1272374,-1 1-1209310,0-1 198689,-1 1 2322165,1-1-6538130,-1 0 11508187,1 1-15067914,-2-1 15225046,1 1-11946926,0-1 7230954,-1 1-3316316,0-1 1115606,-1 5-259107,-1 20 36523,0 0-12098,0 0 66414,-2 0-244711,-1 0 626339,-2-1-1195741,0 0 1754040,-7 11-2004630,12-31 1795867,0 0-1274732,1 0 773707,0 0-556283,0 1 657639,0 1-902019,2-10 1045203,0 0-952003,0 0 682084,0 0-407287,0 0 251267,0 0-213219,0 0 216729,0 0-196813,2-1 140844,0 0-72109,-1 0 14454,1 0 25077,-1 0-50848,0 0 67553,1 0-75473,-1 0 72370,0-1-58322,1 1 38544,-1 0-20718,0-1 9748,0 1-5683,0-1 5644,0 0-6459,7-8 6138,4-2-4638,0-1 4544,0-1-11572,-1 0 33529,-1 0-75220,-1-1 129884,0 0-175811,1-4 188046,16-35-159708,7-28 115272,-21 51-115385,3-9 267923,5-18-715936,-18 50 1528244,-5 18-2522015,-1 4 3236913,-6 24-3222303,2 0 2421398,1 1-1233608,2 11 170883,-8 39 517569,4-31-897661,2 0 1142256,2 59-1362090,7-99 1592073,0-18-1810773,1-11 1936013,5-24-1886064,2 0 1682929,1 1-1436626,2 0 1219292,1 1-1021852,1 1 830791,13-19-665971,-1 3 530937,-1 0-391661,17-50 220484,-42 93-21630,2-5-183268,-2 8 354887,0 7-430757,-1 26 371046,-1 0-220360,-1-1 84396,-1 1-25377,-2-1 7191,-1 0 37991,-1 0-116067,-4 7 171450,-3 0-162821,2 1 104984,2 1-36974,-4 34-24674,12-64 90559,1-6-169204,0 0 247639,1 0-304162,-1 0 330981,1 0-333140,-1 0 310492,1 0-257216,0 1 180027,0-1-102226,0 0 45191,1 0-13574,-1 0-383,1 1 5324,0-4-5628,-1 0 2235,0-29 6519,11-8-27703,3 0 85807,1 1-248648,12-20 637264,26-51-1345850,-47 93 2274039,10-23-3071607,-1-1 3381351,-1-5-3174307,-11 36 2746090,0 8-2361227,2 18 2017689,2 28-1590670,0 93 1074221,-6 33-597916,-1-104 283564,-8-27-181089,8-41 324269,0-1-744662,0-1 1360603,0-1-1897357,0 1 2029643,1 0-1655429,-1 0 992866,0 0-383998,-1 0 31043,1 0 79477,0 0-66780,0 0 29329,0 0-5102,-1 0-4793,1 0 7572,0 0-7920,-1 0 7562,1 0-6456,-3-11 4135,18-63-2195,23-64 11753,-12 41-79198,-21 76 333906,-4 18-990669,-1-1 2184412,1 1-3681420,0 0 4820258,0 0-4947461,1 0 3993144,1-2-2529641,-1-1 1250074,-2 8-477432,0 1 137982,0-1-20837,0 1-28679,0-1 74998,0 1-124552,0-1 158036,0 1-157379,0-1 124579,1 0-80068,-1 1 44578,0-1-25404,1 1 18211,0 0-16048,2 13 14501,-3 15-12027,1 7 9960,-3 0-13231,-1 10 27498,-2 3-50107,3 0 63014,2 15-40038,0-26-33998,3 11 147153,-3-49-253908,2 0 284458,-1 0-187476,-1-1-9359,5-18 194843,-3 7-261798,0-1 203894,1 1-118417,0-1 124307,0 1-277380,2 0 529419,0-2-746180,-2 6 793860,9-23-642281,-3 4 380292,2 1-126029,0 0-57197,2 0 158277,14-21-178859,-20 33 129824,5-3-46430,-12 16-28632,0 0 81029,0 0-126911,0 0 176277,0 0-208109,0 24 191759,-3 261-126652,6-220 46566,16-84 22778,3-38-109558,-2-2 295771,1-13-657221,9-28 1177487,-13 46-1705428,-2-2 2004343,0-14-1872577,-15 70 1276063,5-26-413739,-2-1-380006,1-18 872279,-4 45-1072509,0 0 1110381,1 1-1041501,0 0 850760,-1 0-581302,1-1 344663,-1 1-209997,1 0 154318,-1 0-121265,1 0 83595,-1 0-46140,0 0 19657,1 0-6246,-1 0 1411,0 0-301,0 0 468,1 0-1365,-1 0 3003,0 0-5005,0 0 6435,0 0-6435,-1 1 5006,3 24-2915,-3 57 249,-2 0 5368,-7 15-16219,-5 84 24211,12-164-11216,-3 33-7168,6-51-74769,0 0 405227,0 0-998633,0 0 1630910,0 0-1986840,0 0 1917960,0 0-1524397,0 0 1020150,0 0-575819,8-24 266510,8-8-95022,-3-1 32682,0 0-60313,-2-1 192040,-2-1-447502,-1 0 778245,2-24-1037053,-2 2 1068685,-4 26-846809,1 1 490232,1-1-135607,3-2-168148,-5 20 425770,-3 9-603879,0 1 623333,0-1-443263,0 0 126323,0 1 188980,1-1-377299,0 1 398600,-1-1-303129,1 1 176705,1 0-79516,-1 0 25858,0 0-2933,2-1-4838,-2 2 6399,-1 1-6026,0-1 7007,1 1-12649,-1-1 24479,0 0-39573,0 0 50637,1 1-50909,-1-1 40040,-1 0-24388,1 0 11284,0 0-3836,0 0 904,-1 0-132,1-2 0,-1 4 147,5-7-1080,-3 3 4654,2 13-12671,2 13 20872,-1 1-12901,-2-1-28989,2 18 92104,-3 33-118166,-4 0 46874,-2 0 118092,-11 54-309547,8-80 466936,3 0-577609,1 7 650142,3-53-690698,0 0 711717,0 0-714435,0 0 651369,0 1-461343,0-1 167609,0 0 103593,0 0-233815,0 0 216049,0 0-132272,0 0 59911,0 0-23165,1 0 10963,-1 0-8443,0 0 8271,1 0-8256,-1 0 8128,1-1-8128,-1 1 8256,1 0-8256,0 0 8128,-1 0-8128,1 0 8240,0-1-8020,0 0 6503,0 0-1198,-1 0-12219,1-1 36152,0 1-64945,-1 0 84822,1 0-83979,0-1 63245,-1 1-34930,1 0 11815,0-1 976,-1 1-5210,1-1 4835,-1 1-2993,1-1 1380,-1 1-560,1-1 560,-1 1-1380,1-1 3004,-1 1-5005,1-1 6435,-1 0-6446,6-7 5150,-1 0-3877,0-1 4536,-1 1-8099,2-4 12762,2-12-14325,-2-1 12028,0-1-18797,-1 1 66532,0-20-189901,7-33 382190,12-64-556499,-14 69 571966,19-67-334463,25-25-107102,-52 164 569925,0 9-878743,-1 24 1030457,0-7-1187680,2 32 1461582,-2 0-1740579,-3 0 1803763,-9 52-1573533,9-95 1186913,-11 121-843655,5 58 647681,8-193-558017,0 0 377413,0 0 226735,0 0-1506527,0 0 3243916,2-3-4652571,1-1 4928123,-1 1-3974467,0 0 2465698,-1-1-1196199,1 0 498978,-1 1-244802,1-1 175238,-1 0-133834,0 0 84932,0-2-42896,2-5 18948,77-267-9752,-27 106 14152,-28 95-78418,-14 50 372767,-11 27-1201196,0 0 2758577,0 0-4709900,0 0 6134583,0 0-6192616,0 0 4904383,0 0-3100075,0 0 1620884,0 0-748077,0 0 325530,0 1-133703,0-1 50871,0 0-21988,0 0 15452,0 0-13975,0 0 11319,0 0-6419,0 0 0,1 0 6419,-1 0-11319,0 0 13867,0 0-13867,0 0 11319,0 0-6419,0 0 0,0 0 6419,0 0-11319,0 0 13867,0 0-13867,0 0 11319,0 0-6419,0 0 0,0 0 6419,0 0-11319,1 0 13867,-1 0-13867,0 0 11319,0 0-6419,0 0 0,0 0 6419,0 0-11319,0 0 13867,0 0-13867,0 0 11320,0 0-6435,0 0 120,0-1 5859,0 1-9499,0 0 9499,0 0-5859,0 0-120,0 0 6435,0 0-11320,0 0 13867,0 0-13867,0 0 11319,1 0-6419,-1 0 0,0 0 6419,-2 18-11333,-3 49 14190,2 27-17033,2-31 29841,-8 47-81130,4-61 225362,1 0-528849,3 2 1023108,4-49-1643502,-9-4 2211203,5 3-2523223,-1-1 2488996,1 0-2060485,0 0 896334,-1 0 1640501,1 0-5594128,0 0 9520345,0-1-11216128,-1 1 9746095,1 0-6337911,0 0 3061781,0-1-1068910,-1 1 253818,1-1-35490,0 1 2573,0-1-2187,0 0 2187,0 1-1,0-1-2171,0 0 2067,0 0 559,0 0-3991,0 0 6435,0 0-7449,0 0 7449,0 0-6045,-6-8-3403</inkml:trace>
  <inkml:trace contextRef="#ctx0" brushRef="#br1">3223 97 568,'11'2'3869,"-11"-2"-57893,1 0 404257,0 0-1747473,0 0 5229498,-1 0-11476480,1 0 19080166,0 0-24471044,0 0 24411036,-1 0-18940922,1 0 11339329,0 0-5145493,-1 0 1715247,1-1-398783,0 1 60415,-1 0-8095,1 0 5461,0-1-6555,-1 1 6555,1 0-5461,0-1 4368,-1 1-4367,1-1 5445,-1 1-6577,30-11 10723,-29 10-57610,-1 1 338646,1 0-1380379,0-1 3999112,-1 1-8595262,1 0 14089933,-1 0-17896060,1 0 17732468,0 0-13694863,-1 0 8170694,1 0-3694948,-1 0 1222945,1 0-276479,0 0 34898,-1 0 1681,1 0-4367,-1 0 5445,1 0-6435,0 0 5995,-1 0-3641,1 1 0,-1-1 3641,1 0-5995,-1 1 6435,1-1-5445,0 0 4367,-1 1-4368,1-1 5461,-1 0-6555,0 1 6555,1-1-5461,-1 1 4368,1-1-4367,-1 1 5445,0-1-6435,1 1 5995,-1-1-3641,0 1 0,0-1 3641,1 1-5995,-1 0 6435,0-1-5445,0 1 4367,0-1-4368,1 1 5407,4 41-4439,-4 13-17612,1-31 140148,-2 0-553063,0-1 1470833,-2 1-2805439,-4 20 3899148,4-32-3878238,1 0 2515545,0 1-570412,1-1-941500,1 7 1639035,-1 1-1774468,5-23 1641188,1-6-1308589,25-69 806110,13-56-266467,-34 110-146063,-9 21 339049,1 0-328356,-1 0 217595,1-1-112704,-1 1 36242,0 0 45735,0-1-129995,-1 1 167343,1-1-137484,0 0 76540,0-7-28553,2 16 6348,4 21-2161,-3 9 13040,-2 1-48239,-1 0 115127,-2 0-196312,-1 0 245362,-2 4-220966,2-26 131313,2 0-33949,0 0-12562,2 13-10434,0 13 82188,-2-36-164189,1 0 222051,-1 0-248191,1 0 270155,0 1-320407,1-1 389919,-1 0-425163,1 0 381215,0 1-269283,1-7 144260,-1 1-55563,0-1 20885,0 0-37868,1 0 98844,-1-1-184327,0 1 254784,-1 0-269356,1-1 219645,0 1-137213,0-2 63721,26-36-19093,-15 19-145,-2-1-4043,0 0 60400,5-20-229550,7-14 541913,7-18-900746,-30 73 1073628,0 1-846854,0 0 219986,0 1 558833,0-1-1153050,0 0 1348703,0 0-1159617,0 0 773803,0 0-403745,1 0 163877,-1 0-53706,0 0 18687,0 0-10439,0 0 6374,0 0-1784,0 0-1629,0 0 2067,0 0 16,0 0-2188,1 0 2187,-1 0 0,0 0-2187,0 0 2187,0 0 0,0 0-2187,0 0 2187,0 0 0,0 0-2187,0 0 2187,1 0 0,-1 0-2187,0 0 2187,0 0 0,0 0-2187,0 0 2187,0 0 0,0 0-2187,0 0 2187,0 0 0,0 0-2187,0 0 2187,1-1 0,-1 1-2187,0 0 2186,1 5-10,1 6-1916,-1 0 2,-1-1 10114,0 1-33748,0-1 73502,-1 1-121134,0 1 155452,0-6-155831,-4 64 120942,2 8-72098,3-77 42245,16-47-71922,-8 27 208569,83-213-468235,-86 217 760878,-2 8-892738,5 21 748726,-4-2-509399,0-1 569703,-1 1-1114410,-1-1 1824371,1 7-2142878,2 9 1828503,-4-19-1140018,-1-7 505369,0 0-143048,0 0 8741,1 0 32018,-1 1-61892,0-1 89656,0 0-95034,1 0 72314,-1 0-38403,1 0 12908,-1 0-1658,1 0-703,-1 1 404,1-1 13,0 0-447,0 0 1366,-1 0-3021,0-1 5155,0 0-7192,1-4 8974,0 1-10794,0 0 11466,0 0-6526,0 0-8839,1 0 32627,-1 0-53505,1 0 59097,1-1-47141,6-15 26586,31-99-8495,-37 116-2146,-1-1 7979,0 1-18531,1-1 50146,0 1-119652,-1 0 225043,1 0-328290,0 0 371529,0 0-325663,1 0 219451,-1 1-111874,0 0 41689,2-1-9720,-27 24-14989,13-16 196487,1-1-1299372</inkml:trace>
  <inkml:trace contextRef="#ctx0" brushRef="#br1">2250 1331 816,'-1'0'255,"1"0"-3570,-1 1 23205,1-1-92820,-1 0 255255,1 1-510510,-1-1 765766,1 1-875175,0-1 765870,-1 1-510965,1-1 256620,-1 1-95823,1-1 28210,0 1-10005,-1-1 6690,1 1-5005,0-1 3003,0 1-1365,0 0 455,-1-1-105,1 1 15,0-1-1,0 1 1,0 0-15,0-1 105,0 1-455,0-1 1365,0 1-3003,0 0 5005,0-1-6435,0 1 6435,1-1-5005,-1 1 2748,3 31 3987,-1-21-48552,1 42 267617,-1 1-992578,-3-1 2676491,-3 9-5475271,-12 78 8745276,10-88-11176113,6-51 11802154,0-1-10928070,0 0 9771212,5-27-9109688,8-7 8557816,1 0-7275660,12-17 5039923,-1 1-2359237,1-8-152687,-1 0 2103656,12-48-3173374,-32 90 3125505,-3 8-2125914,1 0 800971,-2 0 204189,1 1-660476,-1-1 720399,1-3-605078,-2 10 433124,0 18-258257,-4 90 123994,-6 11-57239,0-5 74611,7 38-241604,3-151 710060,0 0-1611551,0 0 2801889,0 0-3712499,0 0 3637789,0 0-2362098,0 0 491062,0 0 981737,0 0-1481155,0 0 1185963,8-26-648394,37-105 254451,20-100-43119,-61 211-207793,-2 7 945639,1 1-2780764,1 0 6018542,0 0-9918047,4-10 12657399,-4 17-12607158,-2 11 9803519,-1 1-5904797,5 43 2684733,-1 0-813838,-3 0-19750,-2 1 304865,-3-1-254292,-5 33-79089,-16 76 546134,19-106-906306,36-118 1091818,-6 14-1381144,-3-1 2162050,-3-1-3389815,-2 0 4322492,10-54-4050482,-19 52 2449074,-8 54-415519,0 1-1030346,0 1 1691162,4 77-2040664,-2-52 2377509,-1-1-2482532,-1 1 2045094,-2 15-1110583,-13 150 42191,11-148 753559,4-27-956874,4-24 314124,1-8 1323136,0 1-3766805,1-1 6213433,1 1-7385903,1 0 6359636,7-9-3457825,4-12 179534,-18 34 1951712,22-41-2512481,1 0 2246014,17-20-2215676,-41 63 2949107,0 0-4170735,0-1 5086948,0 1-4943102,0 0 3567681,1 0-1555007,-1 0-143444,0 0 927145,0-1-888140,0 1 516898,0 0-205925,0 0 59172,1 0-16228,-1 0 8832,0 0-8113,0 0 8008,0-1-7696,1 1 6435,-1 0-3744,0 0 0,0 0 3744,0 0-6435,1 0 7696,-1 0-8008,0 0 8112,0 0-8255,0 0 8255,1 0-8112,-1 0 8008,0 0-7696,0 0 6435,0 0-3744,1 0 0,-1 0 3744,0 0-6435,0 0 7696,0 1-8008,1-1 8112,-1 0-8255,0 0 8255,0 0-8112,0 0 8008,0 0-7696,1 0 6435,-1 1-3744,0-1 0,0 0 3744,0 0-6435,0 0 7696,0 0-8008,1 1 8112,-1-1-8255,0 0 8255,0 0-8112,0 0 8008,0 1-7696,0-1 6435,0 0-3744,0 0 0,0 0 3744,0 1-6435,0-1 7696,0 0-8008,0 0 8113,6 27-8213,-2 33 7774,-7-8-5726,-5 35-1681,2-36 38997,1 35-209035,21-100 761886,-2-8-2035705,-1 0 4167844,0-1-6792423,5-17 9125534,10-17-10446995,-11 25 10492654,67-135-9459767,-55 101 7853218,-28 63-6357064,-1 1 5563322,1 0-5586774,0 0 5990759,1 0-6163543,-1 0 5730476,0 0-4674468,1 0 3258491,-1 0-1880377,1 0 865803,-1 1-304998,2-1 78754,-3 2-16009,0 0 6049,0 0-5675,0 0 4175,0 0-470,0 0-3534,0 0 5030,0 0-2523,0 1-2885,0-1 8346,0 0-11244,0 0 10424,0 0-6210,0 0-31,0 0 6437,0 0-11440,0 0 14443,1 0-15808,-1 1 16263,0-1-16368,0 0 16383,0 0-16384,0 0 16384,0 0-16384,0 0 16384,0 0-16384,0 0 16384,1 0-16384,-1 0 16384,0 0-16384,0 0 16384,0 0-16384,0 0 16384,0 0-16384,0 0 16384,1 0-16384,-1 0 16384,0 0-16384,0 0 16384,0 0-16384,0 0 16384,0 0-16384,0 0 16384,1 0-16384,-1 0 16384,0 0-16384,0 0 16384,0 0-16384,0 0 16384,0 0-16383,0 0 16368,0 0-16263,0 0 15808,1-1-14443,-1 1 11440,0 0-6435,0 0 0,0 0 6433,1 6-11402,2 15 14271,-1 0-16268,-1 0 24241,-1 0-56743,0 0 139582,-4 20-277114,-1 37 422770,4-54-507585,-1-1 537402,-1 0-662961,-1 4 1101169,2-11-1910856,2-13 2812681,0 0-3291574,0 0 2979033,0 0-1970510,0 0 749031,-1-1 189879,0 1-632081,1 0 656334,-1 0-471380,0-1 260395,0 1-113269,0 0 37956,-1-1-6890,1 1-5490,1-3 11569,0 0-16132,0 0 24026,0 0-42825,0 0 78023,0 0-123224,1-4 156949,1-1-156044,0 1 115234,0 0-50221,0 0-17951,1 0 75074,0 0-111197,1-1 117924,7-11-95510,47-89 54217,30-80 17760,-68 140-256214,-11 28 1089231,-2-1-3245628,0 0 7196516,0-1-12174823,2-13 15964735,-9 31-16370007,0 0 13164952,0 1-8289902,0-1 4074537,0 0-1577535,0 1 520170,0-1-189603,0 0 94108,0 1-47118,0-1 14716,1 1 1703,-1-1-4358,0 0-96,1 1 5852,-1-1-9496,0 1 9500,1-1-5875,-1 1 0,0-1 5875,1 1-9500,-1-1 9500,1 1-5875,-1 0 0,1-1 5872,-1 2-9457,1-1 9213,-1 0-4691,1 1-3383,-1-1 13003,0 1-21086,1-1 24724,-1 1-23138,0-1 18367,0 1-13467,1 0 9997,-1-1-7527,0 1 5139,0-1-2580,0 1 2,0-1 2548,0 1-4900,0 0 6420,0-1-6435,0 1 5020,0-1-3108,0 1 1820,0 0-1820,0 0 3106,-3 64-4386,-4 0-2229,-2 0 49424,-2 0-217476,-10 20 606546,-10 77-1207167,29-143 1755810,4-18-1776155,3-11 854717,191-401 1048424,-166 343-3429325,-24 60 5200400,-2 9-4802078,1 16 731089,-1-3 7263740,-1-2-16925987,0 0 23894486,-1 1-24569810,0 0 19108167,-1-1-11181642,-1 1 4716456,0 0-1245042,0 0 66794,-1-1 98556,-1 2-40544,-6 28 6685,-1-1-21175,-3 4 106182,-2 7-342139,4-14 789982,-7 32-1312097,15-62 1493309,1-7-911378,1 0-392048,-1 0 1803889,1 0-2625737,0 0 2624997,-1 0-2068129,1 0 1354748,0 0-742292,0 0 324147,0 0-96857,0 0 5874,0 0 16242,0 0-16104,0 0 11880,0 0-6477,0 0 0,0 0 6435,0 0-11440,1 0 14443,-1 0-15807,0-1 16247,1 1-16247,-1 1 15801,12-24-15136,11-62 17949,-11 28-24660,3 12-24620,-12 30 325463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4:12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8 824,'10'-2'10923,"1"0"-126523,0 1 666379,15 0-2103168,-18 1 4405407,0-1-6387028,0 1 6438299,1 1-4323132,-1-1 1605461,0 2 70026,3 0-456019,22 4 274492,1-2-120824,-1-1 154684,1-1-343530,-1-2 589891,17-3-739033,68 2 688686,-51 4-521303,7 0 452103,25 6-618715,-52-3 947352,-8-2-1238908,1 3 1358997,-1 0-1305591,-1 3 1122650,2 2-841990,-10-1 521053,-23-8-250640,-24-10 121773,-11 2-281592,18 3 957402</inkml:trace>
  <inkml:trace contextRef="#ctx0" brushRef="#br0">7791 87 928,'3'-1'871,"-1"0"-9582,1 0 47917,0 0-143781,0 0 287649,0 0-402885,0 1 403128,0-1-288134,0 1 144011,0 0-47596,0 0 8811,0 0 74,0 0-966,0 1 945,0-1-771,0 1 321,0 0 230,1 0-1355,22 2 11088,94 4-57545,-66-5 163930,-35 0-226035,0-1-78021,1-2 1017003,-1 1-2281257,0-2 3011208,4-2-2657962,-14 4 1596298,-5 1-640342,-4 0 251117,0-1-472543,0 0 1284493,-1 1-2558967,1-1 3751769,0 0-4099214,0 0 3336046,0 1-1997293,-1-1 855182,1 0-247697,0 0 42889,0 0-2506,-1 1-1024,1-1 992,0 0-1024,0 0 1056,-1 0-1023,1 0 979,0 0-946,-1 1 770,1-1-308,0 0-308,0 0 770,-1 0-946,1 0 979,0 0-1023,-1 0 1056,1 0-1024,0 0 992,-1 0-1024,1 0 1056,0 0-1024,-1 0 992,1 0-1024,0-1 1056,0 1-1023,-1 0 979,1 0-946,-1 0 1202,-3 0-7252,-2 2 47988</inkml:trace>
  <inkml:trace contextRef="#ctx0" brushRef="#br0">5 114 276,'-4'-4'3214,"4"4"-36181,3 2 184271,-1 1-558239,1-2 1109296,0 1-1494450,0 0 1340328,0 0-705562,0-1 66364,0 0 212651,1 1-181511,-1-1 74457,3 0-16530,55 6 12452,-50-6-80012,-1 0 333155,0 1-929377,0-1 1849166,7 4-2706617,-9-3 2958442,1 0-2434584,-1 0 1541319,1 0-832457,0-2 503875,0 1-389696,0-1 292709,3 0-170944,39-7 74149,-24 3-40851,1 1 83491,-1 0-202954,1 2 365079,0 2-483923,0 0 478455,13 3-353332,-7 0 196531,-27-4-99554,-1 0 101117,0 0-187065,0 1 303268,0 0-375442,0 1 355146,0-1-257335,3 2 141547,1-2-58387,-7-1 19546,-2 0 2787,3 4-46980</inkml:trace>
  <inkml:trace contextRef="#ctx0" brushRef="#br0">986 106 384,'2'1'479,"0"-1"-5269,0 1 26345,0-1-79035,0 1 158069,0 0-221286,0 0 221232,0-1-157850,0 2 78540,0-1-25553,0 0 3866,0 0 5738,0 1-28556,1-1 87835,-1 0-183876,1 0 272790,-1 0-293371,1 0 230142,-1 0-130515,1-1 52085,-1 1-13849,3 0 2039,10 0 2892,-13-1-24021,1 1 107679,0-1-314654,-1 0 641805,1 0-947760,-1 0 1031162,1 0-829323,0 0 487938,-1 0-204236,1-1 57399,-1 1-9450,1-1 349,-1 0 561,1 0-803,-1 0 913,3-1-1269,-1 3 6842,11 1-37398,-13-1 134125,-12 0-332419,10-1 598566,0 1-822339,0 3 945730,0 3-1077099</inkml:trace>
  <inkml:trace contextRef="#ctx0" brushRef="#br0">1698 111 868,'0'0'162,"0"-1"-1782,0 1 8910,0-1-26731,0 1 53472,0-1-74910,0 1 75064,0-1-53955,1 1 27521,-1-1-9822,0 1 2508,0 0-437,1-1-275,-1 1 726,0-1-913,0 1 803,1 0-561,-1-1 440,0 1-561,1 0 804,-1-1-926,0 1 804,1 0-561,-1 0 440,1-1-561,-1 1 803,1 0-913,-1 0 726,0 0-275,1-1-275,-1 1 726,1 0-1074,21 0 6499,27 12-51281,-44-10 223880,8 0-579158,0 0 906037,1 0-720006,-1-1-189672,0-1 1277583,0 0-1719960,1 0 1336896,3-2-660222,2 0 203010,0 2-51921,0 0 80170,4 1-197962,145 18 354028,-117-15-501441,0-3 679501,1-2-1048878,10 0 1687611,-58 3-2343800,5 1 2564465,-6-8-2139399,-3 5 1297471,0 0-502589,0 0 255489,0 1-911126,0 3 2241817</inkml:trace>
  <inkml:trace contextRef="#ctx0" brushRef="#br0">2778 58 156,'25'2'7817,"12"2"-88968,-13 0 459862,-23-4-1424180,8 1 2935356,1 0-4231050,-1 0 4374040,1 0-3307635,0-2 1917312,0 1-974799,-1-1 521566,2-1-279143,7 1 120473,-4 0-51280,-14 1 69626,0 0-150233,0 0 252217,0 0-314082,0 0 288058,0 0-187750,0 0 77860,0 0-11497,0-1-7798,0 1 5455,0 0-923,0 0-1030,0 0 1452,0 0-1188,-1 0 528,1 0 165,0 0-473,0 0 242,0 0 242,0 0-473,0 0 165,0 0 528,0 0-1188,0 0 1452,0-1-1188,0 1 528,0 0 165,0 0-473,0 0 242,0 0 242,0 0-473,0 0 165,1 0 528,-1 0-1188,0 0 1452,0 0-1188,0 0 528,0 0 367,-15 2-9519,14-2 91506</inkml:trace>
  <inkml:trace contextRef="#ctx0" brushRef="#br0">3575 181 420,'1'-1'361,"-1"0"-3971,1 0 19855,-1 1-59565,1-1 119130,0 0-166782,-1 1 166782,1-1-119130,0 0 59565,-1 1-19855,1-1 3971,0 1-361,0-1 0,0 1 0,0 0 0,0-1 0,-1 1 0,1 0 0,0-1 0,0 1 0,0 0 0,0 0 0,0 0 0,0 0 0,0 0 0,0 0 0,0 0 0,0 0 0,0 0-361,40 1 8144,-29-1-68909,110 0 330503,68-12-1063146,-36 1 2522318,-33 3-4690018,-23 8 7080520,-80 2-8783066,-12 0 8886715,-7-1-7178565,0-1 4470884,0 1-2118348,-5 3 1234429,2-2-2170710</inkml:trace>
  <inkml:trace contextRef="#ctx0" brushRef="#br0">5063 56 732,'3'-1'1027,"1"0"-11297,-1 1 56485,0-1-169455,0 1 338910,1 0-474474,-1 0 474473,1 0-338898,-1 0 169389,0 0-56265,0 1 10802,2 0-1262,10 0 13344,33 0-89352,1 3 343122,-1 2-882684,1 2 1614161,-41-7-2147727,10 1 2053332,-18-2-1271145,0 0 204093,0-1 608444,1 1-884023,-1 0 721137,0 0-413270,0 0 179014,0 0-63195,0 0 19637,1 0-5094,-1 0 598,0 0 415,0 0-242,0 0-243,1 0 486,-1 0-243,0 0-243,0 0 486,0 0-243,1 0-243,-1 0 486,0 0-243,0 1-242,0-1 473,0 0-165,0 0-528,1 0 1188,-1 0-1452,0 0 1188,0 0-528,0 0-165,0 1 473,0-1-242,1 0-243,-1 0 486,0 0-243,0 0-243,0 1 486,0-1-243,0 0-243,0 0 486,0 0-243,0 0-242,0 1 473,0-1-165,0 0-528,0 0 1188,0 0-1452,0 1 1188,0-1-528,0 0-98,-28 0-13818,22 1 164077,-2 3-883330</inkml:trace>
  <inkml:trace contextRef="#ctx0" brushRef="#br0">9071 154 276,'-1'-11'1370,"1"-11"-7361,1 22-18320,-1-1 295526,1 0-1307790,-1 1 3374745,1-1-5856048,-1 0 7207860,1 1-6416322,-1-1 4124065,1 1-1872640,-1-1 571334,1 1-105290,0-1 8871,-1 1 0,1-1 0,0 1 0,-1 0 1,1-1-12,0 1 66,0 0-220,-1-1 495,1 1-792,0 0 924,0 0-792,0 0 495,-1 0-220,1 0 66,0 0-12,0 0 1,0 0 0,-1 0-208,148 3 9042,3-1-90410,-4 2 456089,-44-1-1427435,31-5 3029524,-77 1-4542498,0 1 4858293,1 4-3596923,-1 2 1594780,0 2-48773,53 16-547479,-97-22 486797,-11-2-250282,0 0 91931,0 0-37149,0 0 32469,0 1-37418,0-1 37587,0 1-31042,0-1 20307,0 1-9946,-1 0 3429,1 0-916,1 1 657,-3-2-1933,0 0 7140,0 0-21319,0 0 46267,0 0-72854,0 0 84249,0 0-71973,-1 0 45298,1 0-20822,0 0 6918,0 0-1481,0 0-378,0 0 1253,0 0-1736,0 0 1890,0 0-1736,-1 0 1253,1 0-462,0 0-462,0 0 1254,0 0-1749,0 0 1968,0 0-2022,0 0 1968,0 0-1749,0 1 1254,0-1-462,0 0-462,-1 0 1253,1 0-1736,0 0 1890,0 0-1736,0 0 1253,0 0-462,0 0-462,0 1 1254,0-1-1749,0 0 1968,0 0-2022,0 0 1968,0 0-1749,0 0 1254,0 0-462,0 0-462,0 1 1253,0-1-1736,0 0 1890,0 0-1736,0 0 1253,0 0-462,0 0-462,0 0 1253,0 0-1736,0 1 1890,0-1-1736,0 0 1253,1 0-462,-1 0-462,0 0 1254,0 0-1749,0 0 1968,0 0-2022,0 0 1968,0 0-1749,0 1 1339,-11-4-6298,3-3 59686,6 4-297238,-1 0 895906,1 0-1787512,-1 0 2442419,0 0-2262876,0 1 1302444,0-1-278586,0 1-221838,0 0 234986,-1-1-101435,-7 2 8664</inkml:trace>
  <inkml:trace contextRef="#ctx0" brushRef="#br0">10943 126 500,'0'-1'448,"0"0"-4928,0 1 24640,0-1-73919,0 1 147828,0-1-206910,0 1 206756,1-1-147345,-1 1 73128,0-1-23716,0 1 4136,1-1 48,-1 1-232,0-1 132,1 1-232,-1 0 496,0-1-792,1 1 924,-1-1-792,1 1 496,-1 0-232,0-1 132,1 1-680,16-6 9800,25 2-76794,-27 3 350796,-3 1-1046263,1 1 2177737,-1 0-3286514,0 1 3674439,0 0-3079659,0 1 1950586,0 0-945438,8 4 360133,-5-2-107747,-12-4 4817,10 1 62248,-13-2-103899,0 0 5522,1 0 424182,-1 0-1232792,0 0 2099570,0 0-2482402,0-1 2124362,1 1-1319863,-1 0 582850,0 0-174050,0 0 31588,0 0-2352,0-1-486,0 1 243,1 0 243,-1 0-486,0 0 243,0-1 243,0 1-486,0 0 243,0 0 243,0 0-486,0-1 243,0 1 243,0 0-486,0 0 243,0-1 243,0 1-485,0 0 230,0 0 321,0-1-771,0 1 945,0 0-966,0 0 945,0 0-771,0-1 321,0 1 230,0 0-485,0 0 243,-1 0 243,1-1-486,0 1 243,0 0 243,0 0-486,0 0 243,0-1 243,-1 1-486,1 0 243,0 0 243,0 0-486,0 0 243,-1 0 412,1-1-5137,0 1 40597,0 0-184592</inkml:trace>
  <inkml:trace contextRef="#ctx0" brushRef="#br0">11873 145 152,'-8'-6'2412,"3"0"-18984,7 1 43520,5-2 81115,-4 5-749933,1 0 2208701,-1 0-3868887,1 1 4492950,0-1-3521430,0 1 1782066,0 0-481998,0 0-5129,0 0 46055,0 1-10135,0 0-683,2-1 149,17-2 3466,21-7-23511,1 2 90212,34-1-222506,1 0 382493,-28 3-507370,0 2 622369,0 2-828508,0 3 1105840,36 5-1248671,-79-5 1097948,-1 0-737507,1-1 383475,-1 0-166772,1 0 76657,0 0-45475,-1-1 27616,1-1-12804,-1 0 3846,0 0 176,-1 2-13092,-4 0 86958,-10-6-319551,5 6 731762,-1 1-1085972,3 0 1023824,-6 1-530335</inkml:trace>
  <inkml:trace contextRef="#ctx0" brushRef="#br0">13047 18 28,'11'-3'5603,"-10"2"-66801,0 1 365013,0 0-1208734,0-1 2701698,0 1-4293960,0 0 4975982,1 0-4236110,-1-1 2629131,0 1-1159895,0 0 344861,0 0-61460,0 0 4144,0 0 1056,0 1-1023,0-1 979,1 0-1381,78 21 13260,-74-20-116688,0 0 579944,0 0-1837628,0 0 4013295,0-1-6301087,0 0 7260475,1-1-6172101,3 0 3836892,-7 1-1700430,-1 0 515785,1-1-124865,-1 1 104047,1-1-192666,-1 0 270084,1 0-270325,-1 0 192985,0 0-96120,1 0 31659,-1 0-6209,1-1 1455,-2-2-18819,-3 2 172351,2 2-860743,-5-5 2727194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4:54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0 688,'-3'2'446,"-1"0"-6691,0 0 46846,0-1-203050,0 1 609349,0-1-1341142,0 1 2236478,-1-1-2877459,1 0 2879646,-1 0-2240853,-3 1 1342900,-18 5-600188,-305 121 148467,51-19 164703,-271 102-524141,98-36 694979,-234 95 392165,645-254-4297245,22-8 11565868,-1 0-20353463,2 1 27214378,0 0-29747058,-12 8 28160616,31-17-24168734,0 0 19118314,0 0-13637509,0 0 8372731,0 0-4168320,0 0 1514550,0 0-242679,-1 0-175986,1 0 213269,0 0-135415,0 0 54539,0 0-3422,0 0-20002,0 1 26911,0-1-25115,0 0 17736,0 0-6418,0 0-6436,0 0 17874,0 0-25866,0 0 30114,0 0-31374,0 0 30114,0 0-25866,0 0 17874,0 1-6436,0-1-6418,0 0 17738,0 0-25186,1 0 27734,-1 0-25186,0 0 17738,0 0-6418,0 0-6436,0 0 17874,0 0-25866,0 0 30114,0 0-31374,0 0 30114,1 0-25866,-1 1 17874,0-1-6435,0 0-6435,0 0 17874,0 0-25866,0 0 30114,1 0-31374,-1 0 30114,0 0-25866,0 0 17874,0 0-6436,0 0-6418,1 0 17738,-1 0-25186,0 0 27734,0 0-25186,0 0 17738,0 0-6418,1 0-6436,-1 0 17874,0 0-25866,0 0 30114,0 0-31374,0 0 30114,1 0-25869,21-1 17995,23-5-7907,223-44 2989,162-44-19828,428-114 72183,-438 105-109795,-215 56-122668,89-11 1245438,221-28-4144201,-414 73 9253856,-98 15-15484027,-9 2 20084228,-9 3-20429069,-202 85 16368558,-7-4-10437395,-9-6 5535045,-6-4-2773460,-134 29 1572651,-328 91-1046737,500-134 765764,7 5-566563,-61 31 254987,222-86 337891,-19 8-1162705,2 1 1951245,-29 17-2462168,78-40 2705623,1 0-2848238,-1 0 2917405,1 1-2747866,-1-1 2255394,1 0-1607831,-1 0 1049752,1 0-672374,0 1 422032,-1-1-239047,1 0 111053,0 1-36677,-1-1 839,1 0 14551,0 1-19104,0-1 16058,0 0-8255,-1 0 312,1 1 3016,0-1 312,0 0-8255,0 1 16055,0-1-19136,0 0 15392,0 1-5876,0-1-5875,1 1 15378,13 0-19090,26-6 16371,35-10-12042,-2-2 19129,-2-1-56408,3-3 133331,1 1-229291,609-151 295073,14 15-290105,-410 92 214129,485-94-80118,196-46-125435,-897 188 359624,-41 10-339018,-1-1-392032,-1 0 1863127,0-2-3081760,7-2 2522216,-22 6 291659,-27 11-3876548,-28 11 5975424,-221 75-5644204,214-76 3829477,-158 47-2048346,-24 0 969158,-36 11-221261,-365 128-909127,20 16 2754492,592-211-4939436,-329 117 6576208,-151 55-6876091,21 12 5717804,466-185-3711510,-33 12 1773429,3 2-604485,0 0 423135,3 2-1037830,-23 16 2072928,60-37-3096868,0 1 3663776,0-1-3470453,0 1 2576571,1 0-1388249,-1-1 363539,1 1 253703,0-1-466788,-1 1 415100,2 0-261964,-1 0 123571,0-1-43088,1 1 10539,0 0-1164,-1 0-1665,1-1 4363,1 1-8008,-1 0 11435,1-1-12792,0 0 10870,0 0-5419,0 0-3806,0 0 17170,0 0-32914,1 0 45249,-1 0-47080,1-1 36201,-1 1-18031,1 0 1160,-1-1 9318,1 1-13566,0 0 13597,0-1-10256,0 1 3869,0-1 3872,-1 1-10307,1-1 14003,1 1-15576,-1-1 16247,0 0-16478,0 0 16247,0 1-15576,0-1 14003,0 0-10307,0 0 3872,1 0 3872,-1 0-10307,1 0 14000,19 0-15517,0-1 15722,-1 0-13643,1 0 5781,-1-1 12559,10-1-43187,107-18 79848,-108 17-109107,1292-238 122300,-29-34-130027,-747 157 163815,462-93-263195,189-42 463855,280-85-801851,-1354 308 1344478</inkml:trace>
  <inkml:trace contextRef="#ctx0" brushRef="#br0">8215 212 836,'-61'18'4520,"-15"3"-72320,-41 12 543148,-164 57-2541839,-123 37 8296224,-1086 293-20022261,768-214 36945128,-133 37-53097752,669-195 59839082,-1114 300-52418630,-641 198 34084287,1776-500-13196609,-329 98-3133805,478-139 12358262,-26 9-15264851,39-13 13538188,1-1-8793056,0 1 2885936,0 0 2001518,0 0-4254951,0 0 3841388,0 0-2124724,0 0 587348,1 0 154979,-1 0-281881,1 0 178723,-1 0-71802,1 1 15007,-1 0 6579,2-2-12374,0 0 12509,1 1-12977,-1-1 19822,0 0-37189,0 0 62046,1 1-82549,-1-1 85162,0 0-65842,1 0 33666,-1 1-2844,0-1-17797,1 0 27820,-1 0-30925,1 1 30060,-1-1-25863,1 0 17874,-1 0-6435,1 0-6435,-1 0 17874,1 1-25866,-1-1 30114,1 0-31374,-1 0 30114,1 0-25866,0 0 17874,-1 0-6436,1 0-6418,-1 0 17738,1 0-25186,0 0 27734,-1 0-25186,1 0 17738,-1 0-6418,1 0-6436,0 0 17874,0 0-25863,25 0 30030,21-4-30458,0-1 24415,-1-1-2362,0-1-51528,16-5 146968,1 1-267297,826-161 365203,-875 169-390511,979-221 315213,-167 35-93661,457-80-418753,-196 41 1431579,264-43-2975212,23 28 4668245,125 15-5851334,-1474 225 6029582,218-31-5126905,3 5 3328913,34 3-880485,-259 25-1834030,-6-1 4149375,1 1-5320973,-1 0 5042219,0 1-3753785,1 0 2317114,-1 0-1335749,10 1 842489,-24-1-573930,0 0 355174,0 0-178930,1 0 76888,-1 0-39936,0 0 35417,0 1-38426,0-1 38232,0 0-33032,0 0 24754,0 0-15327,0 1 5588,0-1 3467,0 0-10248,0 1 13999,0-1-15576,0 0 16247,0 1-16478,0-1 16247,-1 0-15576,1 1 14003,0-1-10307,0 1 3872,-1-1 3871,1 1-10290,-1-1 13867,1 1-14896,-1-1 13868,0 1-10306,0 0 3992,0 0 3297,0 0-8381,0-1 9163,-1 1-6067,1 0 1125,0 0 3761,-1 0-7697,0-1 10699,1 1-13117,-1 0 15002,0-1-16056,0 1 16279,0 0-16241,0 0 16383,-1 0-16512,-7 4 16393,-1 0-16390,0 0 17313,-1-1-20485,-3 2 28067,9-4-41069,-77 29 54907,-3-2-58949,-14 2 46553,-185 48-30119,244-68 39425,-607 153-80103,54-15 65200,-1151 290 209497,456-120-977722,1219-301 2342447,-1500 376-4189202,-413 123 6245341,1741-452-8123263,-65 18 9171374,-20 15-8453846,265-76 5479371,54-17-1314328,13-3-1559536,20-4 1282825,71-14 1510626,-1-2-4332442,45-12 5241025,181-52-4224387,-175 44 2493410,914-208-1099963,22 25 357662,-324 67-102123,578-114 109564,18 25-265588,349-28 475719,-949 168-508092,224-6 31471,-959 107 1058452,331-28-2326695,-273 26 2921271,-1 1-2125397,2 2-88482,39 2 2885888,-102 0-4940947,0 0 5268638,0 0-3955049,0 0 2038330,-1 1-594398,11 2-12572,-23-4 65247,0 0 29523,-1 1-72168,1-1 54298,-1 1-22370,1-1 1267,-1 1 9368,0 0-15919,1-1 20385,-1 1-21800,0 0 20345,0 0-17732,0 0 14792,0 0-10501,0 0 3901,0 0 3869,-1 0-10290,1 0 13867,-1 0-14896,0 0 13867,1 0-10290,-1 1 3871,0-1 3872,0 0-10307,-1 0 14003,1 1-15576,0-1 16247,-1 0-16478,0 1 16247,1-1-15576,-1 0 14003,0 1-10307,-1-1 3872,1 0 3871,0 1-10290,-1-1 13867,0 1-14898,-3 3 13907,1 0-10650,-2-1 5831,1 1-3409,-1-1 9366,-1 0-26174,0 0 48040,0 0-63473,0 0 64630,-1 0-54006,-5 1 41006,-17 8-32792,-1 0 28918,-5 0-21284,33-12-4759,-96 33 64510,-3-2-156580,-88 20 252652,-229 46-330402,296-70 418732,-655 152-528181,-866 190 436138,1001-239 404120,-522 110-2490909,19 17 5546386,992-221-8094807,-955 233 8034608,1054-257-4197262,12-3-2217083,1 0 7923384,1 2-9847427,-8 3 7479276,47-14-2989815,0-1-817517,0 0 2516062,0 1-2394803,-1-1 1498377,1 1-652188,0-1 153606,0 1 45652,0-1-84464,1 1 66145,-1-1-41050,0 1 25254,0 0-18748,1-1 16931,-1 1-16428,0 0 16260,1-1-16415,0 0 16736,0 0-17382,1 1 19305,-1-1-23075,0 0 27144,0 0-28055,0 0 23066,0 1-12837,1-1 1512,-1 0 6017,0 0-7225,0 0 2960,0 0 3760,1 0-9517,-1 1 11751,0-1-9500,1 0 3625,-1 0 3625,0 0-9500,1 0 11750,-1 0-9499,0 0 3608,1 0 3761,-1 0-10180,0 0 14130,1 0-15687,-1 1 15984,0-1-15687,1 0 14130,-1 0-10180,1 0 3761,-1 0 3608,1 0-9498,5 0 11731,-1 0-9334,1 0 2734,0 0 6930,0 0-18522,0-1 30572,4 0-40215,128-17 43241,-3-3-35874,32-9 15041,-38 7 25582,890-168-95521,143-24 189634,1839-238-268863,-2955 447 319992,8-1-628130,1 1 2314419,15 0-7685011,-69 6 19180958,1 0-36360438,-1-1 53418894,0 1-61506986,0 0 55612492,0 0-39164734,0 0 20976110,0 0-8046497,0 0 1810238,0 0 65527,0 0-240342,1 0 105491,-1 0-30502,0 0 13399,0 0-12018,0 0 9501,0 1-3624,0-1-3642,0 0 9636,0 0-12430,0 0 11880,0 1-9812,0-1 8734,0 0-9812,0 1 11880,0-1-12429,-1 1 9629,0-1-3655,0 1-3271,0 0 7465,-1-1-4953,1 1-5878,0-1 21229,-1 1-32550,1-1 32656,-1 1-21803,0-1 6851,1 1 5007,-1-1-10453,0 1 9481,1-1-3753,-1 0-3879,0 1 10290,0-1-13867,0 0 14896,0 1-13876,-52 19 10889,-106 28-9442,-57 11 11136,-175 36 75789,-92 23-737723,188-34 3238483,-81 36-9357624,-260 108 19788463,624-224-32151093,-161 65 41237826,139-55-42543238,2 1 36045369,2 1-26100729,-25 17 17532194,48-29-12199559,1 0 9105324,0 0-6703744,1 1 4428648,0-1-2511733,1 1 1218132,0 0-519280,0 0 210428,1 0-93362,2-3 48776,1-1-25670,-1 1 8714,1-1 5286,-1 1-16316,1-1 22468,0 1-21369,1-1 13413,-1 1-3311,0-1-2798,1 1 2340,0-1 1731,0 1-3994,0-1 1433,0 1 4563,0-1-10427,0 0 13884,1 1-14898,-1-1 13884,1 0-10426,0 0 4551,0 1 1491,0-1-4102,0 0 1491,0 0 4551,0 0-10426,1 0 13884,-1 0-14898,1 0 13884,0 0-10427,8 2 4567,1-1 1371,-1 1-3542,1-1-329,0 0 8919,0 0-18434,0-1 25324,1 0-27768,-1 0 25324,1 0-18434,11 0 8918,25-1-315,0-1-3632,8-2 1722,-37 2 3641,121-6-8696,89-13 11755,137-21-14972,-233 25 25805,544-69-64736,52-23 206702,-351 43-751612,-639 129 2631018,-214 41-7803155,-656 151 18751033,1017-229-36365658,-541 134 57236504,515-125-73076000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4:54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958 719 856,'-11'-6'4922,"-3"-4"-74160,13 8 517637,0 1-2212314,0-1 6435749,1 1-13355130,-1-1 19997129,1 1-20941410,-1-1 13156061,1 1-216706,-1-1-10115473,1 0 12948914,0 1-9719233,0-1 4991762,0 0-1800146,4-40 464089,-1 13-163493,-4 8 385647,0 0-1233183,-1 1 3014424,-2-1-5516138,-2-11 7519214,-2 4-7390978,-1 1 4574098,-1 1-264851,-2 0-3791042,0 0 6898250,-3-2-9317890,4 11 10954984,0-1-11043186,-1 2 9292638,0 0-6690803,-2 0 4749947,0 1-4157829,0 1 4365728,-2 0-4353746,1 1 3603933,-2 0-2367899,0 2 1210101,0 0-470518,-1 1 134070,0 1-24914,-6-2-1243,-1 1 10664,0 1-32620,0 1 110746,-1 1-326420,0 1 756587,0 2-1363528,0 0 1925127,-5 2-2144564,10 3 1890950,0 0-1325668,1 2 776078,0 0-502694,0 1 568836,0 1-847890,0 1 1108591,0 1-1151250,1 1 935870,0 0-589680,1 2 280956,0 0-93846,1 1 14032,0 0 8590,0 2-9841,-5 5 4492,13-8 1969,0-1-7673,1 1 18096,0 0-49243,1 1 118323,0 0-221595,1 0 320736,0 0-362547,1 1 322091,-2 5-224693,-1 5 122426,1 0-54973,1 1 39253,1 0-90069,-1 15 230980,6-27-461818,0 0 706558,1 0-812913,0 0 638928,1-1-166339,0 1-456556,1-1 981769,0 1-1201364,1-1 1072579,0 0-731182,0 0 376408,1-1-134459,5 8 17615,1 0 23539,0-1-41969,1 0 83261,1-1-200876,0 0 444938,1-1-803660,3 1 1153891,7 5-1310956,0-2 1167271,1 0-775948,1-2 284275,24 11 185012,-2-5-559757,1-3 774692,1-1-780263,30 5 605424,-24-6-362301,-7-4 164376,-18-5-54721,-1 1 12616,20 10-1801,-8-1 120,39 11 0,-74-26-13,2-2-108,-10-12-5879,0 6 113124,0 1-884905,4-2 4188562</inkml:trace>
  <inkml:trace contextRef="#ctx0" brushRef="#br0">955 614 880,'-5'1'1853,"-10"1"-24742,15-2 143982,0-1-450730,-1 1 637491,1 0 781310,0 0-6429394,0 0 17734014,-1 0-31684120,1 0 41178188,0-1-40518360,0 1 30590755,-1 0-17687904,1 0 7714363,0-1-2455310,0 1 530994,0 0-60743,-1 0-5391,1-1 3744,0 1 3744,0 0-10179,0 0 14130,0-1-15687,0 1 15984,0 0-15687,0-1 14130,0 1-10179,0 0 3744,-1 0 3744,1-1-10179,0 1 14131,0 0-15704,1-1 16120,-1 1-16367,0 0 16510,0-1-16367,0 1 16120,0 0-15704,0 0 14131,0-1-10179,0 1 3744,0 0 3744,1-1-10179,-1 1 14131,0 0-15704,0 0 16120,0-1-16367,0 1 16510,1 0-16367,-1 0 16120,0 0-15704,0-1 14131,1 1-10179,-1 0 3626,6-8 7971,-6 7-61716,1 1 360186,-1-1-1535368,1 0 4767123,-1 0-11113787,1 0 19955426,-1 1-28056029,0-1 31161734,1 0-27407230,-1 0 19011708,0 0-10286300,0 0 4253406,1 0-1300005,-1 0 279717,0 0-41196,0 0 4478,0 0 2187,0 0-4375,0 0 2204,-1 0 1885,2-9 166,0 0-38172,1 0 227739,0 0-866570,3-9 2388254,3-16-4943588,-2 9 7779511,1 0-9144336,0 0 7211527,8-14-1453198,3-4-6654695,-7 13 14138753,2 1-17980162,1 1 16753100,2 0-11417480,16-24 4632972,-25 43 882822,0 1-3718901,1-1 4089936,1 1-3216862,0 1 2353840,0-1-2083365,0 2 2229841,1-1-2293474,0 1 1970103,1 1-1347318,-1 0 717603,8-3-291064,-7 4 89916,0 0-38066,1 1 83272,-1 1-237031,1 0 523334,0 0-890378,0 1 1181384,0 1-1229939,0 0 1003596,0 0-634397,0 1 299896,3 1-92990,-5 1 2599,0-1 21636,-1 1-11754,1 1-30184,-1 0 111405,1 0-219407,-1 1 310966,0 0-336981,0 1 283526,-1 0-183881,1 0 88057,-1 1-25733,0 0-2436,2 3 9917,3 2-9358,-1 1 7103,-1 1-2424,0 0-11540,-1 0 42142,0 1-86823,-1 0 127747,-1 1-141944,2 3 120590,6 16-76644,-3-10 31465,-1 1 5258,-2 1-42880,2 9 98564,-7-13-173997,-2 0 236008,-1 0-220582,0 0 63220,-2 0 260932,-1 11-700462,1 1 1114667,-1-22-1332628,0-1 1291329,0 0-1134665,-1 1 1129437,-1-1-1429929,0 0 1909300,-1 0-2238991,0 0 2157818,0-1-1678149,-1 1 1043484,-1-1-512301,-3 6 194410,2-8-54109,0 1 3762,-1-1 30014,1 0-94103,-2-1 207208,1 0-345361,-1 0 444135,0-1-444575,0 0 347165,-2 0-211575,-17 9 102193,-1-1-42835,-17 5 20115,-109 46-12475,-12-5 8077,128-46-4368,1 0 1820,0-1-560,-4-1 120,23-5-203,16-5 2890,0-1-20895,0 0 93905,0 0-293475,0 0 676221,0 0-1188187,0 0 1623765,0-1-1743885,-1 1 1476475,1-1-981981,-3 0 507610,6-1-204751,0-4 120885,0 5-428762,1-1 1779672,14-2-5353840,-5-1 11922640</inkml:trace>
  <inkml:trace contextRef="#ctx0" brushRef="#br0">2816 1749 112,'0'0'1111,"0"0"-16573,0 0 115334,-13 9-487191,15-12 1327786,-1-1-2086319,1 0-23210,-1 1 10695057,1-1-35413817,-1 0 72359494,0 0-108067880,-1 0 124052848,1 0-111384072,-1 0 78412360,0 0-42925998,0 0 17924827,0 0-5509055,0-3 1157353,0 2-113888,0-20-112542,0 0 427277,-2 0-1224782,0 1 2644164,-2-1-4285698,-6-22 5199974,1 23-4597024,0 1 2644908,-1 0-286198,-6-7-1822272,6 13 3869444,-1 1-6221469,-1 0 8532352,0 1-9921269,-1 1 9938043,-1-1-8954105,-2 0 7561125,-2 1-5978680,0 1 4214313,0 1-2456795,-2 1 1016270,1 1-17486,-1 0-632082,-1 1 1024737,-4 0-1150741,-29-14 1006010,42 19-698758,1 0 413457,-1 0-309903,0 1 469367,0 1-877315,0 0 1398805,-1 1-1796339,1 0 1855067,0 1-1540100,-1 0 1022435,1 1-537157,0 0 221149,-9 3-73567,0 1 25469,0 0-15491,1 1 15991,0 1-24675,1 1 48669,0 1-89723,0 0 134563,-1 3-159190,8-6 147316,1 1-105836,1 0 60913,0 0-39272,0 1 51809,0 1-88599,1 0 124985,0 0-136547,1 1 115313,0 0-73941,0 0 33846,1 0-9395,1 1 1679,-1 1-2938,0 2 4459,2-1-2110,-1 0-2815,1 0 7353,1 0-11973,0 1 21385,1-1-38623,1 1 58332,0 0-68774,1 0 62757,0 0-45308,1 0 28662,1 10-20763,4-4 20219,0 1-20994,1-1 19715,1 0-18608,1-1 22396,1 1-32097,0-1 41980,-1-7-44048,0 0 35793,1 0-22220,0-1 10361,1 0-3520,0 0 824,1-1-119,11 8 8,-5-2 0,-2-5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58207,5 9-317528,5 4 885502,2-2-793404</inkml:trace>
  <inkml:trace contextRef="#ctx0" brushRef="#br0">2854 1770 432,'0'-1'342,"0"0"-5131,0 0 35926,0-1-155730,0 1 467389,0 0-1028830,-1-1 1715958,1 1-2208219,0 0 2210406,-1 0-1720333,1 0 1031034,0-1-465338,-1 1 152035,0 0-36102,1 0 13370,-1 0-16413,0 0 19272,1 0-16071,-1 0 8239,0 0-176,0 0-3696,0 0 2068,0 0 1726,0 0 1864,1-1-42537,-1 1 209014,0-1-678655,1 0 1633687,-1 1-3020317,1-1 4363619,0 0-4971317,-1 0 4477812,1 1-3177931,0-1 1760061,0 0-749324,0 0 242561,0 1-63046,0-1 18216,1-1-8850,3-26 13447,11-25-85433,14-25 447519,-17 46-1571873,-4 12 3857143,2 1-6769338,0 0 8475649,0 0-7319767,2 1 4060745,5-5-1611615,-9 12 1836236,1 1-3558005,0 1 4477228,1-1-4022572,1 2 3377982,-1-1-3480025,1 2 4000111,1-1-4072758,0 1 3335897,0 1-2141560,2 1 1062122,-1 1-407897,1 1 169241,0 0-230033,1 1 510610,-1 0-927279,3 1 1312709,4-2-1460921,-5 1 1273968,-1 1-830737,1 0 285989,-1 1 267150,1 1-799807,0 0 1247533,0 1-1482092,-1 1 1413123,1 0-1090232,-1 1 677350,0 1-332852,0 1 122585,0 0-26295,11 5-6377,-11-3 14124,0 1-15264,0 0 16867,-1 1-24586,7 6 44471,-14-10-76321,0 1 107715,-1 0-119481,0 0 100068,0 1-54503,-1 0 537,1 0 41703,-2 0-58824,1 0 49612,2 6-24573,0 3-1599,0 1 18617,-1 0-21642,-1 0 4960,-1 0 40827,0 0-118449,-2 1 207971,0 0-268577,0-1 267565,-2 1-209390,0 0 130725,-1 0-67805,-1-1 33273,-3 12-20147,-32 130 18251,35-153-32694,1 1 125094,-1-1-495127,0 0 1518445,-1 0-3537041,1 0 6364005,-1 0-8974901,-1-1 10003958,1 1-8832698,-1-1 6151774,0 1-3341189,0-1 1384699,0 0-421951,-1-1 91219,1 1-20362,-1-1 16828,0 0-19272,-1 0 16071,-2 1-8250,-13 7 395,-1 0 1729,-1-1 8639,0-1-41894,-5 0 111521,-2 1-219976,-14 5 336203,0-3-393686,-4-1 328532,-254 53-132093,167-39-130608,128-24 355378,-21 1-460241,25-3 429902,14-14-319847,-6-11 264520,-5 14-551155,0 4 1441614</inkml:trace>
  <inkml:trace contextRef="#ctx0" brushRef="#br0">3528 321 340,'-16'-3'7931,"15"1"-126422,0 1 944610,0-1-4391590,0 0 14218750,0 0-33995597,0 0 62088010,1 0-88358148,-1 0 99021216,1 1-87678628,-1-1 61134710,1 0-33211177,0-2 13775480,0-3-4204908,0 0 829950,0 0 177322,1-1-958598,2-5 2363482,1-21-4421205,-5 29 6390923,-1-1-7039052,1 1 5380902,-1 0-1345191,-1-1-4107427,1 1 9309610,-1 0-12488971,0 1 12620259,0-1-10084184,0 0 6415870,0 1-3218057,-1 0 1241779,0 0-349094,0 0 58214,0 0 6657,-5-3-15273,-15-16 19014,21 20-52719,0-1 228453,0 1-829144,0 0 2285926,-1 0-4855801,1 0 8099040,-1 0-10737989,0 0 11383268,-3-1-9649632,-7-3 6505749,9 5-3455360,1 0 1459960,-1 0-624435,1 0 606440,-1 0-1038336,0 1 1607695,-1-1-2009353,-13-1 2019959,10 1-1635500,0 0 1073774,0 1-612574,1 0 420568,-1 0-502157,0 1 734814,0 0-940501,0 1 975688,-13 1-811021,1 2 535388,1 0-272172,-1 1 88898,1 2 19836,-1 0-86236,2 1 126204,-3 1-136905,18-6 118146,0-2-83756,0 1 52948,1 0-37231,-1 0 36964,1 0-45292,-1 0 52651,1 1-51535,0-1 41272,0 1-27715,0 0 16705,1 0-8763,-1 0 893,1 0 8185,-1 0-16110,0 3 19278,2-4-15990,0 0 7609,0 1 2834,1-1-13705,-1 1 26621,1-1-43842,0 0 62834,0 1-75016,0-1 72121,0 1-53745,0-1 27670,0 1-3592,1-1-12344,-1 1 18325,1-1-15265,0 2 5726,1 2 6700,1-1-19091,0 1 32588,0-1-55610,1 0 101382,1 2-174857,-2-2 257088,1 0-309733,-1 0 308549,0 0-274305,0 1 258213,0 0-288464,-1 0 337231,0 0-348522,19 41 295406,-9-23-203337,-6-12 122808,1 0-89510,0 0 102908,0-1-121004,1 0 76939,1-1 66089,0 0-258985,0 0 390127,1-1-385837,1 0 274546,-1 0-143465,1-1 54535,1-1-14569,0 0 2398,11 5 2221,0-1-18754,1-2 88499,0 0-290625,22 4 704419,14 5-1301729,60 25 1861299,-112-40-2046337,1-1 1636255,-1 0-707619,0 0-401193,1 0 1289067,-1-1-1695333,5 0 1600797,-12-1-1191483,-1 0 716446,0 0-343920,0-10 112091,0-10 31794,-6 8-172483,1-1 334458,2 10-258523</inkml:trace>
  <inkml:trace contextRef="#ctx0" brushRef="#br0">3584 297 800,'-6'3'1373,"-16"4"-18019,21-7 101649,1 0-296095,-1 0 295085,1 0 1156701,-1 0-6154603,0 0 15697253,1-1-27140685,-1 1 34646755,1 0-33711821,-1 0 25260963,1-1-14531153,-1 1 6318655,1 0-2013465,-1-1 444247,1 1-60716,-1 0 3876,1-1 0,0 1 0,-1-1 0,1 1 0,0-1 0,-1 1 0,1-1 0,0 1 0,0-1 0,-1 1 0,1-1 0,0 1 0,0-1 0,0 0 0,0 1 0,0-1 0,-1 1 0,1-1 0,0 0 0,0 1 0,1-1 0,-1 1 0,0-1 0,0 1 0,0-1-73,0-13 2610,0 8-31010,-1-1 201590,2 1-854070,-1-1 2569294,1 1-5761210,0-1 9914190,0 1-13321880,1-2 14103195,7-15-11777735,10-31 7654269,-16 45-3536093,1 0 284035,0 0 2170516,0 1-3679245,1-1 3326938,0 1-447100,1 0-3967161,5-6 7489247,-4 6-8236184,1 1 6370312,-1 0-3492142,1 0 947708,1 1 955488,-1 0-2410705,1 0 3384651,0 1-3601709,0 0 3005187,5-1-1965302,-6 4 998364,1 0-399525,-1 0 181319,0 1-252244,1 0 541983,-1 1-961101,1 0 1332760,-1 0-1454310,8 2 1252595,8 1-847386,1 2 435991,8 2-122073,-28-6-144667,1 1 478705,-1-1-894674,0 1 1205896,0-1-1128760,0 2 566705,1-1 217156,-2 0-786673,1 1 904492,0 0-678493,-1 0 373098,1 0-162449,-1 1 67685,0 0-39003,0 0 33405,0 0-32790,-1 0 32767,3 3-32806,-4-3 33364,0 0-37147,0 0 52772,0 0-96347,0 0 181797,-1 0-299111,0 0 402604,0 1-435219,0-1 375704,0 0-258560,-1 1 142884,0-1-66041,0 0 28706,0 1-13041,0-1 4085,0 0 3597,-1 1-9500,0-1 11750,0 0-9500,0 1 3624,-1-1 3642,1 0-9636,-1 0 12430,0 0-11880,-1 1 9785,-24 42-7675,-19 26-3487,33-56 78976,-1 1-392029,-1-2 1271264,0 0-3029451,-1 0 5538273,-7 4-7936685,-33 23 9017014,-2-3-8162108,-3-1 5901217,49-34-3452712,10-6 1769341,7-5-1054673,8-2 1003113,6-6-1198976,-13 5 1032309</inkml:trace>
  <inkml:trace contextRef="#ctx0" brushRef="#br1">197 184 640,'0'0'74,"0"0"-1110,0 0 7770,0 0-33670,0 0 101009,0 0-222206,0 0 370250,0 0-475630,1 0 474370,-1 0-366002,0 0 214214,0 0-89570,0 0 20800,0 0 3669,0 0-6882,0 0 4174,0 0-1260,0 0-1260,0 0 4248,0 0-7992,1 0 11439,-1 0-12871,0 0 11456,0 0-8128,0 1 4928,0-1-3640,0 0 4928,0 0-8128,0 0 11456,0 0-12871,0 0 11439,0 0-7992,0 0 4248,0 0-1260,0 0-1260,0 1 4248,0-1-7992,0 0 11439,0 0-12870,0 0 11439,0 0-7992,0 0 4248,0 0-1260,0 0-1260,0 0 4248,0 0-7992,0 1 11439,0-1-12871,0 0 11456,0 0-8128,0 0 4928,0 0-3640,0 0 4928,0 0-8128,0 0 11456,0 0-12871,0 0 11439,-1 0-7992,1 1 4248,0-1-1260,0 0-1260,0 0 4248,0 0-7992,0 0 11439,0 0-12944,0 0 12599,0 0-16513,0 0 43183,-1 0-125125,1 0 289668,0 0-517653,0 0 721571,0 0-792066,0 0 687506,0 0-471851,0 0 256285,-1 0-112555,1 0 44756,0 0-22079,0 0 16945,0 0-16417,0 0 16510,0 0-16367,0 0 16120,-1 0-15704,1 0 14131,0 0-10179,0 0 3744,0 0 3744,0 0-10179,0 0 14130,0 0-15687,0 0 15984,-1 0-15687,1 0 14130,0 0-10179,0 0 3744,0 0 3744,0 0-10179,0-1 14131,0 1-15704,0 0 16120,0 0-16367,0 0 16510,0 0-16367,-1 0 16120,1 0-15704,0 0 14131,0-1-10179,0 1 3744,0 0 3744,0 0-10179,0 0 14130,0 0-15687,0 0 15984,0 0-15687,0 0 14130,0-1-10179,0 1 3744,0 0 3744,0 0-10179,0 0 14131,0 0-15704,0 0 16120,0 0-16367,0-1 16510,1 1-16367,-1 0 16120,0 0-15704,0 0 14131,0 0-10179,0 0 3744,0 0 3695,0 0-9056,0 0 3181,0 0 47118,0 0-225908,0 0 654796,13 9-1376341,-11-5 2174889,-1 1-2481684,0-1 1407999,-1 1 2123476,1-1-8860295,-1 0 18046317,1 1-26576101,-2-1 30292960,1 1-27171972,0-1 19177880,-1 1-10547270,0-1 4431922,-1 5-1374713,-1 20 295630,0 0-48621,0 0 78512,-2 0-311125,-1 0 871050,-2-1-1822080,0 0 2949781,-7 11-3758670,12-31 3800497,0 0-3070599,1 0 2048439,0 0-1329990,0 1 1213922,0 1-1559658,2-10 1947222,0 0-1997206,0 0 1634087,0 0-1089371,0 0 658554,0 0-464486,0 0 429948,0 0-413542,2-1 337657,0 0-212953,-1 0 86563,1 0 10623,-1 0-75925,0 0 118401,1 0-143026,-1 0 147843,0-1-130692,1 1 96866,-1 0-59262,0-1 30466,0 1-15431,0-1 11327,0 0-12103,7-8 12597,4-2-10776,0-1 9182,0-1-16116,-1 0 45101,-1 0-108749,-1-1 205104,0 0-305695,1-4 363857,16-35-347754,7-28 274980,-21 51-230657,3-9 383308,5-18-983859,-18 50 2244180,-5 18-4050259,-1 4 5758928,-6 24-6459216,2 0 5643701,1 1-3655006,2 11 1404491,-8 39 346686,4-31-1415230,2 0 2039917,2 59-2504346,7-99 2954163,0-18-3402846,1-11 3746786,5-24-3822077,2 0 3568993,1 1-3119555,2 0 2655918,1 1-2241144,1 1 1852643,13-19-1496762,-1 3 1196908,-1 0-922598,17-50 612145,-42 93-242114,2-5-161638,-2 8 538155,0 7-785644,-1 26 801803,-1 0-591406,-1-1 304756,-1 1-109773,-2-1 32568,-1 0 30800,-1 0-154058,-4 7 287517,-3 0-334271,2 1 267805,2 1-141958,-4 34 12300,12-64 115233,1-6-259763,0 0 416843,1 0-551801,-1 0 635143,1 0-664121,-1 0 643632,1 0-567708,0 1 437243,0-1-282253,0 0 147417,1 0-58765,-1 0 13191,1 1 5707,0-4-10952,-1 0 7863,0-29 4284,11-8-34222,3 0 113510,1 1-334455,12-20 885912,26-51-1983114,-47 93 3619889,10-23-5345646,-1-1 6452958,-1-5-6555658,-11 36 5920397,0 8-5107317,2 18 4378916,2 28-3608359,0 93 2664891,-6 33-1672137,-1-104 881480,-8-27-464653,8-41 505358,0-1-1068931,0-1 2105265,0-1-3257960,0 1 3927000,1 0-3685072,-1 0 2648295,0 0-1376864,-1 0 415041,1 0 48434,0 0-146257,0 0 96109,0 0-34431,-1 0 309,1 0 12365,0 0-15492,-1 0 15482,1 0-14018,-3-11 10591,18-63-6330,23-64 13948,-12 41-90951,-21 76 413104,-4 18-1324575,-1-1 3175081,1 1-5865832,0 0 8501678,0 0-9767719,1 0 8940605,1-2-6522785,-1-1 3779715,-2 8-1727506,0 1 615414,0-1-158819,0 1-7842,0-1 103677,0 1-199550,0-1 282588,0 1-315415,0-1 281958,1 0-204647,-1 1 124646,0-1-69982,1 1 43615,0 0-34259,2 13 30549,-3 15-26528,1 7 21987,-3 0-23191,-1 10 40729,-2 3-77605,3 0 113121,2 15-103052,0-26 6040,3 11 181151,-3-49-401061,2 0 538366,-1 0-471934,-1-1 178117,5-18 204202,-3 7-456641,0-1 465692,1 1-322311,0-1 242724,0 1-401687,2 0 806799,0-2-1275599,-2 6 1540040,9-23-1436141,-3 4 1022573,2 1-506321,0 0 68832,2 0 215474,14-21-337136,-20 33 308683,5-3-176254,-12 16 17798,0 0 109661,0 0-207940,0 0 303188,0 0-384386,0 24 399868,-3 261-318411,6-220 173218,16-84-23788,3-38-132336,-2-2 405329,1-13-952992,9-28 1834708,-13 46-2882915,-2-2 3709771,0-14-3876920,-15 70 3148640,5-26-1689802,-2-1 33733,1-18 1252285,-4 45-1944788,0 0 2182890,1 1-2151882,0 0 1892261,-1 0-1432062,1-1 925965,-1 1-554660,1 0 364315,-1 0-275583,1 0 204860,-1 0-129735,0 0 65797,1 0-25903,-1 0 7657,0 0-1712,0 0 769,1 0-1833,-1 0 4368,0 0-8008,0 0 11440,0 0-12870,-1 1 11441,3 24-7921,-3 57 3164,-2 0 5119,-7 15-21587,-5 84 40430,12-164-35427,-3 33 4048,6-51-67601,0 0 479996,0 0-1403860,0 0 2629543,0 0-3617750,0 0 3904800,0 0-3442357,0 0 2544547,0 0-1595969,8-24 842329,8-8-361532,-3-1 127704,0 0-92995,-2-1 252353,-2-1-639542,-1 0 1225747,2-24-1815298,-2 2 2105738,-4 26-1915494,1 1 1337041,1-1-625839,3-2-32541,-5 20 593918,-3 9-1029649,0 1 1227212,0-1-1066596,0 0 569586,0 1 62657,1-1-566279,0 1 775899,-1-1-701729,1 1 479834,1 0-256221,-1 0 105374,0 0-28791,2-1-1905,-2 2 11237,-1 1-12425,0-1 13033,1 1-19656,-1-1 37128,0 0-64052,0 0 90210,1 1-101546,-1-1 90949,-1 0-64428,1 0 35672,0 0-15120,0 0 4740,-1 0-1036,1-2 132,-1 4 147,5-7-1227,-3 3 5734,2 13-17325,2 13 33543,-1 1-33773,-2-1-16088,2 18 121093,-3 33-210270,-4 0 165040,-2 0 71218,-11 54-427639,8-80 776483,3 0-1044545,1 7 1227751,3-53-1340840,0 0 1402415,0 0-1426152,0 0 1365804,0 1-1112712,0-1 628952,0 0-64016,0 0-337408,0 0 449864,0 0-348321,0 0 192183,0 0-83076,1 0 34128,-1 0-19406,0 0 16714,1 0-16527,-1 0 16384,1-1-16256,-1 1 16384,1 0-16512,0 0 16384,-1 0-16256,1 0 16368,0-1-16260,0 0 14523,0 0-7701,-1 0-11021,1-1 48371,0 1-101097,-1 0 149767,1 0-168801,0-1 147224,-1 1-98175,1 0 46745,0-1-10839,-1 1-6186,1-1 10045,-1 1-7828,1-1 4373,-1 1-1940,1-1 1120,-1 1-1940,1-1 4384,-1 1-8009,1-1 11440,-1 0-12881,6-7 11596,-1 0-9027,0-1 8413,-1 1-12635,2-4 20861,2-12-27087,-2-1 26353,0-1-30825,-1 1 85329,0-20-256433,7-33 572091,12-64-938689,-14 69 1128465,19-67-906429,25-25 227361,-52 164 677027,0 9-1448668,-1 24 1909200,0-7-2218137,2 32 2649262,-2 0-3202161,-3 0 3544342,-9 52-3377296,9-95 2760446,-11 121-2030568,5 58 1491336,8-193-1205698,0 0 935430,0 0-150678,0 0-1733262,0 0 4750443,2-3-7896487,1-1 9580694,-1 1-8902590,0 0 6440165,-1-1-3661897,1 0 1695177,-1 1-743780,1-1 420040,-1 0-309072,0 0 218766,0-2-127828,2-5 61844,77-267-28700,-27 106 23904,-28 95-92570,-14 50 451185,-11 27-1573963,0 0 3959773,0 0-7468477,0 0 10844483,0 0-12327199,0 0 11096999,0 0-8004458,0 0 4720959,0 0-2368961,0 0 1073607,0 1-459233,0-1 184574,0 0-72859,0 0 37440,0 0-29427,0 0 25294,0 0-17738,0 0 6419,1 0 6419,-1 0-17738,0 0 25186,0 0-27734,0 0 25186,0 0-17738,0 0 6419,0 0 6419,0 0-17738,0 0 25186,0 0-27734,0 0 25186,0 0-17738,0 0 6419,0 0 6419,0 0-17738,1 0 25186,-1 0-27734,0 0 25186,0 0-17738,0 0 6419,0 0 6419,0 0-17738,0 0 25186,0 0-27734,0 0 25187,0 0-17755,0 0 6555,0-1 5739,0 1-15358,0 0 18998,0 0-15358,0 0 5739,0 0 6555,0 0-17755,0 0 25187,0 0-27734,0 0 25186,1 0-17738,-1 0 6419,0 0 6419,-2 18-17752,-3 49 25523,2 27-31223,2-31 46874,-8 47-110971,4-61 306492,1 0-754211,3 2 1551957,4-49-2666610,-9-4 3854705,5 3-4734426,-1-1 5012219,1 0-4549481,0 0 2956819,-1 0 744167,1 0-7234629,0 0 15114473,0-1-20736473,-1 1 20962223,1 0-16084006,0 0 9399692,0-1-4130691,-1 1 1322728,1-1-289308,0 1 38063,0-1-4760,0 0 4374,0 1-2188,0-1-2170,0 0 4238,0 0-1508,0 0-4550,0 0 10426,0 0-13884,0 0 14898,0 0-13494,-6-8 2642</inkml:trace>
  <inkml:trace contextRef="#ctx0" brushRef="#br1">3223 97 568,'11'2'3869,"-11"-2"-61762,1 0 462150,0 0-2151730,0 0 6976971,-1 0-16705978,1 0 30556646,0 0-43551210,0 0 48882080,-1 0-43351958,1 0 30280251,0 0-16484822,-1 0 6860740,1-1-2114030,0 1 459198,-1 0-68510,1 0 13556,0-1-12016,-1 1 13110,1 0-12016,0-1 9829,-1 1-8735,1-1 9812,-1 1-12022,30-11 17300,-29 10-68333,-1 1 396256,1 0-1719025,0-1 5379491,-1 1-12594374,1 0 22685195,-1 0-31985993,1 0 35628528,0 0-31427331,-1 0 21865557,1 0-11865642,-1 0 4917893,1 0-1499424,0 0 311377,-1 0-33217,1 0-6048,-1 0 9812,1 0-11880,0 0 12430,-1 0-9636,1 1 3641,-1-1 3641,1 0-9636,-1 1 12430,1-1-11880,0 0 9812,-1 1-8735,1-1 9829,-1 0-12016,0 1 13110,1-1-12016,-1 1 9829,1-1-8735,-1 1 9812,0-1-11880,1 1 12430,-1-1-9636,0 1 3641,0-1 3641,1 1-9636,-1 0 12430,0-1-11880,0 1 9812,0-1-8735,1 1 9775,4 41-9846,-4 13-13173,1-31 157760,-2 0-693211,0-1 2023896,-2 1-4276272,-4 20 6704587,4-32-7777386,1 0 6393783,0 1-3085957,1-1-371088,1 7 2580535,-1 1-3413503,5-23 3415656,1-6-2949777,25-69 2114699,13-56-1072577,-34 110 120404,-9 21 485112,1 0-667405,-1 0 545951,1-1-330299,-1 1 148946,0 0 9493,0-1-175730,-1 1 297338,1-1-304827,0 0 214024,0-7-105093,2 16 34901,4 21-8509,-3 9 15201,-2 1-61279,-1 0 163366,-2 0-311439,-1 0 441674,-2 4-466328,2-26 352279,2 0-165262,0 0 21387,2 13 2128,0 13 92622,-2-36-246377,1 0 386240,-1 0-470242,1 0 518346,0 1-590562,1-1 710326,-1 0-815082,1 0 806378,0 1-650498,1-7 413543,-1 1-199823,0-1 76448,0 0-58753,1 0 136712,-1-1-283171,0 1 439111,-1 0-524140,1-1 489001,0 1-356858,0-2 200934,26-36-82814,-15 19 18948,-2-1-3898,0 0 64443,5-20-289950,7-14 771463,7-18-1442659,-30 73 1974374,0 1-1920482,0 0 1066840,0 1 338847,0-1-1711883,0 0 2501753,0 0-2508320,0 0 1933420,0 0-1177548,1 0 567622,-1 0-217583,0 0 72393,0 0-29126,0 0 16813,0 0-8158,0 0 155,0 0 3696,0 0-2051,0 0-2204,1 0 4375,-1 0-2187,0 0-2187,0 0 4374,0 0-2187,0 0-2187,0 0 4374,0 0-2187,0 0-2187,0 0 4374,1 0-2187,-1 0-2187,0 0 4374,0 0-2187,0 0-2187,0 0 4374,0 0-2187,0 0-2187,0 0 4374,0 0-2187,0 0-2187,0 0 4374,1-1-2187,-1 1-2187,0 0 4373,1 5-2196,1 6-1906,-1 0 1918,-1-1 10112,0 1-43862,0-1 107250,-1 1-194636,0 1 276586,0-6-311283,-4 64 276773,2 8-193040,3-77 114343,16-47-114167,-8 27 280491,83-213-676804,-86 217 1229113,-2 8-1653616,5 21 1641464,-4-2-1258125,0-1 1079102,-1 1-1684113,-1-1 2938781,1 7-3967249,2 9 3971381,-4-19-2968521,-1-7 1645387,0 0-648417,0 0 151789,1 0 23277,-1 1-93910,0-1 151548,0 0-184690,1 0 167348,-1 0-110717,1 0 51311,-1 0-14566,1 0 955,-1 1 1107,1-1-391,0 0-460,0 0 1813,-1 0-4387,0-1 8176,0 0-12347,1-4 16166,0 1-19768,0 0 22260,0 0-17992,0 0-2313,1 0 41466,-1 0-86132,1 0 112602,1-1-106238,6-15 73727,31-99-35081,-37 116 6349,-1-1 10125,0 1-26510,1-1 68677,0 1-169798,-1 0 344695,1 0-553333,0 0 699819,0 0-697192,1 0 545114,-1 1-331325,0 0 153563,2-1-51409,-27 24-5269,13-16 211476,1-1-1495859</inkml:trace>
  <inkml:trace contextRef="#ctx0" brushRef="#br1">2250 1331 816,'-1'0'255,"1"0"-3825,-1 1 26775,1-1-116025,-1 0 348075,1 1-765765,-1-1 1276276,1 1-1640941,0-1 1641045,-1 1-1276835,1-1 767585,-1 1-352443,1-1 124033,0 1-38215,-1-1 16695,1 1-11695,0-1 8008,0 1-4368,0 0 1820,-1-1-560,1 1 120,0-1-16,0 1 2,0 0-16,0-1 120,0 1-560,0-1 1820,0 1-4368,0 0 8008,0-1-11440,0 1 12870,1-1-11440,-1 1 7753,3 31 1239,-1-21-52539,1 42 316169,-1 1-1260195,-3-1 3669069,-3 9-8151762,-12 78 14220547,10-88-19921389,6-51 22978267,0-1-22730224,0 0 20699282,5-27-18880900,8-7 17667504,1 0-15833476,12-17 12315583,-1 1-7399160,1-8 2206550,-1 0 2256343,12-48-5277030,-32 90 6298879,-3 8-5251419,1 0 2926885,-2 0-596782,1 1-864665,-1-1 1380875,1-3-1325477,-2 10 1038202,0 18-691381,-4 90 382251,-6 11-181233,0-5 131850,7 38-316215,3-151 951664,0 0-2321611,0 0 4413440,0 0-6514388,0 0 7350288,0 0-5999887,0 0 2853160,0 0 490675,0 0-2462892,0 0 2667118,8-26-1834357,37-105 902845,20-100-297570,-61 211-164674,-2 7 1153432,1 1-3726403,1 0 8799306,0 0-15936589,4-10 22575446,-4 17-25264557,-2 11 22410677,-1 1-15708316,5 43 8589530,-1 0-3498571,-3 0 794088,-2 1 324615,-3-1-559157,-5 33 175203,-16 76 625223,19-106-1452440,36-118 1998124,-6 14-2472962,-3-1 3543194,-3-1-5551865,-2 0 7712307,10-54-8372974,-19 52 6499556,-8 54-2864593,0 1-614827,0 1 2721508,4 77-3731826,-2-52 4418173,-1-1-4860041,-1 1 4527626,-2 15-3155677,-13 150 1152774,11-148 711368,4-27-1710433,4-24 1270998,1-8 1009012,0 1-5089941,1-1 9980238,1 1-13599336,1 0 13745539,7-9-9817461,4-12 3637359,-18 34 1772178,22-41-4464193,1 0 4758495,17-20-4461690,-41 63 5164783,0 0-7119842,0-1 9257683,0 1-10030050,0 0 8510783,1 0-5122688,-1 0 1411563,0 0 1070589,0-1-1815285,0 1 1405038,0 0-722823,0 0 265097,1 0-75400,-1 0 25060,0 0-16945,0 0 16121,0-1-15704,1 1 14131,-1 0-10179,0 0 3744,0 0 3744,0 0-10179,1 0 14131,-1 0-15704,0 0 16120,0 0-16367,0 0 16510,1 0-16367,-1 0 16120,0 0-15704,0 0 14131,0 0-10179,1 0 3744,-1 0 3744,0 0-10179,0 0 14131,0 1-15704,1-1 16120,-1 0-16367,0 0 16510,0 0-16367,0 0 16120,0 0-15704,1 0 14131,-1 1-10179,0-1 3744,0 0 3744,0 0-10179,0 0 14131,0 0-15704,1 1 16120,-1-1-16367,0 0 16510,0 0-16367,0 0 16120,0 1-15704,0-1 14131,0 0-10179,0 0 3744,0 0 3744,0 1-10179,0-1 14131,0 0-15704,0 0 16121,6 27-16326,-2 33 15987,-7-8-13500,-5 35 4045,2-36 40678,1 35-248032,21-100 970921,-2-8-2797591,-1 0 6203549,0-1-10960267,5-17 15917957,10-17-19572529,-11 25 20939649,67-135-19952421,-55 101 17312985,-28 63-14210282,-1 1 11920386,1 0-11150096,0 0 11577533,1 0-12154302,-1 0 11894019,0 0-10404944,1 0 7932959,-1 0-5138868,1 0 2746180,-1 1-1170801,2-1 383752,-3 2-94763,0 0 22058,0 0-11724,0 0 9850,0 0-4645,0 0-3064,0 0 8564,0 0-7553,0 1-362,0-1 11231,0 0-19590,0 0 21668,0 0-16634,0 0 6179,0 0 6468,0 0-17877,0 0 25883,1 0-30251,-1 1 32071,0-1-32631,0 0 32751,0 0-32767,0 0 32768,0 0-32768,0 0 32768,0 0-32768,0 0 32768,1 0-32768,-1 0 32768,0 0-32768,0 0 32768,0 0-32768,0 0 32768,0 0-32768,0 0 32768,1 0-32768,-1 0 32768,0 0-32768,0 0 32768,0 0-32768,0 0 32768,0 0-32768,0 0 32768,1 0-32768,-1 0 32768,0 0-32768,0 0 32768,0 0-32768,0 0 32768,0 0-32767,0 0 32751,0 0-32631,0 0 32071,1-1-30251,-1 1 25883,0 0-17875,0 0 6435,0 0 6433,1 6-17835,2 15 25673,-1 0-30539,-1 0 40509,-1 0-80984,0 0 196325,-4 20-416696,-1 37 699884,4-54-930355,-1-1 1044987,-1 0-1200363,-1 4 1764130,2-11-3012025,2-13 4723537,0 0-6104255,0 0 6270607,0 0-4949543,0 0 2719541,-1-1-559152,0 1-821960,1 0 1288415,-1 0-1127714,0-1 731775,0 1-373664,0 0 151225,-1-1-44846,1 1 1400,1-3 17059,0 0-27701,0 0 40158,0 0-66851,0 0 120848,0 0-201247,1-4 280173,1-1-312993,0 1 271278,0 0-165455,0 0 32270,1 0 93025,0 0-186271,1-1 229121,7-11-213434,47-89 149727,30-80-36457,-68 140-273974,-11 28 1345445,-2-1-4334859,0 0 10442144,0-1-19371339,2-13 28139558,-9 31-32334742,0 0 29534959,0 1-21454854,0-1 12364439,0 0-5652072,0 1 2097705,0-1-709773,0 0 283711,0 1-141226,0-1 61834,1 1-13013,-1-1-6061,0 0 4262,1 1 5948,-1-1-15348,0 1 18996,1-1-15375,-1 1 5875,0-1 5875,1 1-15375,-1-1 19000,1 1-15375,-1 0 5875,1-1 5872,-1 2-15329,1-1 18670,-1 0-13904,1 1 1308,-1-1 16386,0 1-34089,1-1 45810,-1 1-47862,0-1 41505,0 1-31834,1 0 23464,-1-1-17524,0 1 12666,0-1-7719,0 1 2582,0-1 2546,0 1-7448,0 0 11320,0-1-12855,0 1 11455,0-1-8128,0 1 4928,0 0-3640,0 0 4926,-3 64-7492,-4 0 2157,-2 0 51653,-2 0-266900,-10 20 824022,-10 77-1813713,29-143 2962977,4-18-3531965,3-11 2630872,191-401 193707,-166 343-4477749,-24 60 8629725,-2 9-10002478,1 16 5533167,-1-3 6532651,-1-2-24189728,0 0 40820474,-1 1-48464296,0 0 43677978,-1-1-30289810,-1 1 15898098,0 0-5961498,0 0 1311836,-1-1 31762,-1 2-139100,-6 28 47229,-1-1-27860,-3 4 127357,-2 7-448321,4-14 1132121,-7 32-2102079,15-62 2805406,1-7-2404687,1 0 519330,-1 0 2195937,1 0-4429626,0 0 5250734,-1 0-4693126,1 0 3422877,0 0-2097040,0 0 1066439,0 0-421004,0 0 102731,0 0 10368,0 0-32346,0 0 27984,0 0-18357,0 0 6477,0 0 6435,0 0-17875,1 0 25883,-1 0-30250,0-1 32054,1 1-32494,-1 1 32048,12-24-30937,11-62 33085,-11 28-42609,3 12 40,-12 30 350083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4:54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8 824,'10'-2'10923,"1"0"-137446,0 1 792902,15 0-2769547,-18 1 6508575,0-1-10792435,0 1 12825327,1 1-10761431,-1-1 5928593,0 2-1535435,3 0-526045,22 4 730511,1-2-395316,-1-1 275508,1-1-498214,-1-2 933421,17-3-1328924,68 2 1427719,-51 4-1209989,7 0 973406,25 6-1070818,-52-3 1566067,-8-2-2186260,1 3 2597905,-1 0-2664588,-1 3 2428241,2 2-1964640,-10-1 1363043,-23-8-771693,-24-10 372413,-11 2-403365,18 3 1238994</inkml:trace>
  <inkml:trace contextRef="#ctx0" brushRef="#br0">7791 87 928,'3'-1'871,"-1"0"-10453,1 0 57499,0 0-191698,0 0 431430,0 0-690534,0 1 806013,0-1-691262,0 1 432145,0 0-191607,0 0 56407,0 0-8737,0 0-1040,0 1 1911,0-1-1716,0 1 1092,0 0-91,1 0-1585,22 2 12443,94 4-68633,-66-5 221475,-35 0-389965,0-1 148014,1-2 1095024,-1 1-3298260,0-2 5292465,4-2-5669170,-14 4 4254260,-5 1-2236640,-4 0 891459,0-1-723660,0 0 1757036,-1 1-3843460,1-1 6310736,0 0-7850983,0 0 7435260,0 1-5333339,-1-1 2852475,1 0-1102879,0 0 290586,0 0-45395,-1 1 1482,1-1 2016,0 0-2016,0 0 2080,-1 0-2079,1 0 2002,0 0-1925,-1 1 1716,1-1-1078,0 0 0,0 0 1078,-1 0-1716,1 0 1925,0 0-2002,-1 0 2079,1 0-2080,0 0 2016,-1 0-2016,1 0 2080,0 0-2080,-1 0 2016,1 0-2016,0-1 2080,0 1-2079,-1 0 2002,1 0-1925,-1 0 2148,-3 0-8454,-2 2 55240</inkml:trace>
  <inkml:trace contextRef="#ctx0" brushRef="#br0">5 114 276,'-4'-4'3214,"4"4"-39395,3 2 220452,-1 1-742510,1-2 1667535,0 1-2603746,0 0 2834778,0 0-2045890,0-1 771926,0 0 146287,1 1-394162,-1-1 255968,3 0-90987,55 6 28982,-50-6-92464,-1 0 413167,0 1-1262532,0-1 2778543,7 4-4555783,-9-3 5665059,1 0-5393026,-1 0 3975903,1 0-2373776,0-2 1336332,0 1-893571,0-1 682405,3 0-463653,39-7 245093,-24 3-115000,1 1 124342,-1 0-286445,1 2 568033,0 2-849002,0 0 962378,13 3-831787,-7 0 549863,-27-4-296085,-1 0 200671,0 0-288182,0 1 490333,0 0-678710,0 1 730588,0-1-612481,3 2 398882,1-2-199934,-7-1 77933,-2 0-16759,3 4-49767</inkml:trace>
  <inkml:trace contextRef="#ctx0" brushRef="#br0">986 106 384,'2'1'479,"0"-1"-5748,0 1 31614,0-1-105380,0 1 237104,0 0-379355,0 0 442518,0-1-379082,0 2 236390,0-1-104093,0 0 29419,0 0 1872,0 1-34294,1-1 116391,-1 0-271711,1 0 456666,-1 0-566161,1 0 523513,-1 0-360657,1-1 182600,-1 1-65934,3 0 15888,10 0 853,-13-1-26913,1 1 131700,0-1-422333,-1 0 956459,1 0-1589565,-1 0 1978922,1 0-1860485,0 0 1317261,-1 0-692174,1-1 261635,-1 1-66849,1-1 9799,-1 0 212,1 0-1364,-1 0 1716,3-1-2182,-1 3 8111,11 1-44240,-13-1 171523,-12 0-466544,10-1 930985,0 1-1420905,0 3 1768069,0 3-2022829</inkml:trace>
  <inkml:trace contextRef="#ctx0" brushRef="#br0">1698 111 868,'0'0'162,"0"-1"-1944,0 1 10692,0-1-35641,0 1 80203,0-1-128382,0 1 149974,0-1-129019,1 1 81476,-1-1-37343,0 1 12330,0 0-2945,1-1 162,-1 1 1001,0-1-1639,0 1 1716,1 0-1364,-1-1 1001,0 1-1001,1 0 1365,-1-1-1730,0 1 1730,1 0-1365,-1 0 1001,1-1-1001,-1 1 1364,1 0-1716,-1 0 1639,0 0-1001,1-1 0,-1 1 1001,1 0-1800,21 0 7573,27 12-57780,-44-10 275161,8 0-803038,0 0 1485195,1 0-1626043,-1-1 530334,0-1 1467255,0 0-2997543,1 0 3056856,3-2-1997118,2 0 863232,0 2-254931,0 0 132091,4 1-278132,145 18 551990,-117-15-855469,0-3 1180942,1-2-1728379,10 0 2736489,-58 3-4031411,5 1 4908265,-6-8-4703864,-3 5 3436870,0 0-1800060,0 0 758078,0 1-1166615,0 3 3152943</inkml:trace>
  <inkml:trace contextRef="#ctx0" brushRef="#br0">2778 58 156,'25'2'7817,"12"2"-96785,-13 0 548830,-23-4-1884042,8 1 4359536,1 0-7166406,-1 0 8605090,1 0-7681675,0-2 5224947,0 1-2892111,-1-1 1496365,2-1-800709,7 1 399616,-4 0-171753,-14 1 120906,0 0-219859,0 0 402450,0 0-566299,0 0 602140,0 0-475808,0 0 265610,0 0-89357,0-1 3699,0 1 13253,0 0-6378,0 0-107,0 0 2482,0 0-2640,-1 0 1716,1 0-363,0 0-638,0 0 715,0 0 0,0 0-715,0 0 638,0 0 363,0 0-1716,0 0 2640,0-1-2640,0 1 1716,0 0-363,0 0-638,0 0 715,0 0 0,0 0-715,0 0 638,1 0 363,-1 0-1716,0 0 2640,0 0-2640,0 0 1716,0 0-161,-15 2-9886,14-2 101025</inkml:trace>
  <inkml:trace contextRef="#ctx0" brushRef="#br0">3575 181 420,'1'-1'361,"-1"0"-4332,1 0 23826,-1 1-79420,1-1 178695,0 0-285912,-1 1 333564,1-1-285912,0 0 178695,-1 1-79420,1-1 23826,0 1-4332,0-1 361,0 1 0,0 0 0,0-1 0,-1 1 0,1 0 0,0-1 0,0 1 0,0 0 0,0 0 0,0 0 0,0 0 0,0 0 0,0 0 0,0 0 0,0 0 0,0 0-361,40 1 8505,-29-1-77053,110 0 399412,68-12-1393649,-36 1 3585464,-33 3-7212336,-23 8 11770538,-80 2-15863586,-12 0 17669781,-7-1-16065280,0-1 11649449,0 1-6589232,-5 3 3352777,2-2-3405139</inkml:trace>
  <inkml:trace contextRef="#ctx0" brushRef="#br0">5063 56 732,'3'-1'1027,"1"0"-12324,-1 1 67782,0-1-225940,0 1 508365,1 0-813384,-1 0 948947,1 0-813371,-1 0 508287,0 0-225654,0 1 67067,2 0-12064,10 0 14606,33 0-102696,1 3 432474,-1 2-1225806,1 2 2496845,-41-7-3761888,10 1 4201059,-18-2-3324477,0 0 1475238,0-1 404351,1 1-1492467,-1 0 1605160,0 0-1134407,0 0 592284,0 0-242209,0 0 82832,1 0-24731,-1 0 5692,0 0-183,0 0-657,0 0-1,1 0 729,-1 0-729,0 0 0,0 0 729,0 0-729,1 0 0,-1 0 729,0 0-729,0 1 1,0-1 715,0 0-638,0 0-363,1 0 1716,-1 0-2640,0 0 2640,0 0-1716,0 0 363,0 1 638,0-1-715,1 0-1,-1 0 729,0 0-729,0 0 0,0 1 729,0-1-729,0 0 0,0 0 729,0 0-729,0 0 1,0 1 715,0-1-638,0 0-363,0 0 1716,0 0-2640,0 1 2640,0-1-1716,0 0 430,-28 0-13720,22 1 177895,-2 3-1047407</inkml:trace>
  <inkml:trace contextRef="#ctx0" brushRef="#br0">9071 154 276,'-1'-11'1370,"1"-11"-8731,1 22-10959,-1-1 313846,1 0-1603316,-1 1 4682535,1-1-9230793,-1 0 13063908,1 1-13624182,-1-1 10540387,1 1-5996705,-1-1 2443974,1 1-676624,0-1 114161,-1 1-8871,1-1 0,0 1 0,-1 0 1,1-1-13,0 1 78,0 0-286,-1-1 715,1 1-1287,0 0 1716,0 0-1716,0 0 1287,-1 0-715,1 0 286,0 0-78,0 0 13,0 0-1,-1 0-208,148 3 9250,3-1-99452,-4 2 546499,-44-1-1883524,31-5 4456959,-77 1-7572022,0 1 9400791,1 4-8455216,-1 2 5191703,0 2-1643553,53 16-498706,-97-22 1034276,-11-2-737079,0 0 342213,0 0-129080,0 0 69618,0 1-69887,0-1 75005,0 1-68629,0-1 51349,0 1-30253,-1 0 13375,1 0-4345,1 1 1573,-3-2-2590,0 0 9073,0 0-28459,0 0 67586,0 0-119121,0 0 157103,0 0-156222,-1 0 117271,1 0-66120,0 0 27740,0 0-8399,0 0 1103,0 0 1631,0 0-2989,0 0 3626,0 0-3626,-1 0 2989,1 0-1715,0 0 0,0 0 1716,0 0-3003,0 0 3717,0 0-3990,0 0 3990,0 0-3717,0 1 3003,0-1-1716,0 0 0,-1 0 1715,1 0-2989,0 0 3626,0 0-3626,0 0 2989,0 0-1715,0 0 0,0 1 1716,0-1-3003,0 0 3717,0 0-3990,0 0 3990,0 0-3717,0 0 3003,0 0-1716,0 0 0,0 1 1715,0-1-2989,0 0 3626,0 0-3626,0 0 2989,0 0-1715,0 0 0,0 0 1715,0 0-2989,0 1 3626,0-1-3626,0 0 2989,1 0-1715,-1 0 0,0 0 1716,0 0-3003,0 0 3717,0 0-3990,0 0 3990,0 0-3717,0 1 3088,-11-4-7637,3-3 65984,6 4-356924,-1 0 1193144,1 0-2683418,-1 0 4229931,0 0-4705295,0 1 3565320,0-1-1581030,0 1 56748,0 0 456824,-1-1-336421,-7 2 110099</inkml:trace>
  <inkml:trace contextRef="#ctx0" brushRef="#br0">10943 126 500,'0'-1'448,"0"0"-5376,0 1 29568,0-1-98559,0 1 221747,0-1-354738,0 1 413666,1-1-354101,-1 1 220473,0-1-96844,0 1 27852,1-1-4088,-1 1-280,0-1 364,1 1-364,-1 0 728,0-1-1288,1 1 1716,-1-1-1716,1 1 1288,-1 0-728,0-1 364,1 1-812,16-6 10480,25 2-86594,-27 3 427590,-3 1-1397059,1 1 3224000,-1 0-5464251,0 1 6960953,0 0-6754098,0 1 5030245,0 0-2896024,8 4 1305571,-5-2-467880,-12-4 112564,10 1 57431,-13-2-166147,0 0 109421,1 0 418660,-1 0-1656974,0 0 3332362,0 0-4581972,0-1 4606764,1 1-3444225,-1 0 1902713,0 0-756900,0 0 205638,0 0-33940,0-1 1866,0 1 729,1 0 0,-1 0-729,0 0 729,0-1 0,0 1-729,0 0 729,0 0 0,0 0-729,0-1 729,0 1 0,0 0-729,0 0 729,0-1 0,0 1-728,0 0 715,0 0 91,0-1-1092,0 1 1716,0 0-1911,0 0 1911,0 0-1716,0-1 1092,0 1-91,0 0-715,0 0 728,-1 0 0,1-1-729,0 1 729,0 0 0,0 0-729,0 0 729,0-1 0,-1 1-729,1 0 729,0 0 0,0 0-729,0 0 729,-1 0 169,1-1-5549,0 1 45734,0 0-225189</inkml:trace>
  <inkml:trace contextRef="#ctx0" brushRef="#br0">11873 145 152,'-8'-6'2412,"3"0"-21396,7 1 62504,5-2 37595,-4 5-831048,1 0 2958634,-1 0-6077588,1 1 8361837,0-1-8014380,0 1 5303496,0 0-2264064,0 0 476869,0 0 51184,0 1-56190,0 0 9452,2-1 832,17-2 3317,21-7-26977,1 2 113723,34-1-312718,1 0 604999,-28 3-889863,0 2 1129739,0 2-1450877,0 3 1934348,36 5-2354511,-79-5 2346619,-1 0-1835455,1-1 1120982,-1 0-550247,1 0 243429,0 0-122132,-1-1 73091,1-1-40420,-1 0 16650,0 0-3670,-1 2-13268,-4 0 100050,-10-6-406509,5 6 1051313,-1 1-1817734,3 0 2109796,-6 1-1554159</inkml:trace>
  <inkml:trace contextRef="#ctx0" brushRef="#br0">13047 18 28,'11'-3'5603,"-10"2"-72404,0 1 431814,0 0-1573747,0-1 3910432,0 1-6995658,0 0 9269942,1 0-9212092,-1-1 6865241,0 1-3789026,0 0 1504756,0 0-406321,0 0 65604,0 0-3088,0 1-2079,0-1 2002,1 0-2360,78 21 14641,-74-20-129948,0 0 696632,0 0-2417572,0 0 5850923,0-1-10314382,0 0 13561562,1-1-13432576,3 0 10008993,-7 1-5537322,-1 0 2216215,1-1-640650,-1 1 228912,1-1-296713,-1 0 462750,1 0-540409,-1 0 463310,0 0-289105,1 0 127779,-1 0-37868,1-1 7664,-2-2-20274,-3 2 191170,2 2-1033094,-5-5 3587937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6:06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0 688,'-3'2'446,"-1"0"-7137,0 0 53537,0-1-249896,0 1 812399,0-1-1950491,0 1 3577620,-1-1-5113937,1 0 5757105,-1 0-5120499,-3 1 3583753,-18 5-1943088,-305 121 748655,51-19 16236,-271 102-688844,98-36 1219120,-234 95-302814,645-254-4689410,22-8 15863113,-1 0-31919332,2 1 47567842,0 0-56961436,-12 8 57907674,31-17-52329350,0 0 43287048,0 0-32755823,0 0 22010240,0 0-12541051,0 0 5682870,0 0-1757229,-1 0 66693,1 0 389255,0 0-348684,0 0 189954,0 0-57961,0 0-16580,0 1 46913,0-1-52026,0 0 42851,0 0-24154,0 0-18,0 0 24310,0 0-43740,0 0 55980,0 0-61488,0 0 61488,0 0-55980,0 0 43740,0 1-24310,0-1 18,0 0 24156,0 0-42924,1 0 52920,-1 0-52920,0 0 42924,0 0-24156,0 0-18,0 0 24310,0 0-43740,0 0 55980,0 0-61488,0 0 61488,1 0-55980,-1 1 43740,0-1-24309,0 0 0,0 0 24309,0 0-43740,0 0 55980,1 0-61488,-1 0 61488,0 0-55980,0 0 43740,0 0-24310,0 0 18,1 0 24156,-1 0-42924,0 0 52920,0 0-52920,0 0 42924,0 0-24156,1 0-18,-1 0 24310,0 0-43740,0 0 55980,0 0-61488,0 0 61488,1 0-55983,21-1 43864,23-5-25902,223-44 10896,162-44-22817,428-114 92011,-438 105-181978,-215 56-12873,89-11 1368106,221-28-5389639,-414 73 13398057,-98 15-24737883,-9 2 35568255,-9 3-40513296,-202 85 36797626,-7-4-26805953,-9-6 15972440,-6-4-8308505,-134 29 4346111,-328 91-2619388,500-134 1812501,7 5-1332327,-61 31 821550,222-86 82904,-19 8-1500596,2 1 3113950,-29 17-4413413,78-40 5167791,1 0-5553861,-1 0 5765643,1 1-5665271,-1-1 5003260,1 0-3863225,-1 0 2657583,1 0-1722126,0 1 1094406,-1-1-661079,1 0 350100,0 1-147730,-1-1 37516,1 0 13712,0 1-33655,0-1 35162,0 0-24313,-1 0 8567,1 1 2704,0-1-2704,0 0-8567,0 1 24310,0-1-35191,0 0 34528,0 1-21268,0-1 1,1 1 21253,13 0-34468,26-6 35461,35-10-28413,-2-2 31171,-2-1-75537,3-3 189739,1 1-362622,609-151 524364,14 15-585178,-410 92 504234,485-94-294247,196-46-45317,-897 188 485059,-41 10-698642,-1-1-53014,-1 0 2255159,0-2-4944887,7-2 5603976,-22 6-2230557,-27 11-4168207,-28 11 9851972,-221 75-11619628,214-76 9473681,-158 47-5877823,-24 0 3017504,-36 11-1190419,-365 128-687866,20 16 3663619,592-211-7693928,-329 117 11515644,-151 55-13452299,21 12 12593895,466-185-9429314,-33 12 5484939,3 2-2377914,0 0 1027620,3 2-1460965,-23 16 3110758,60-37-5169796,0 1 6760644,0-1-7134229,0 1 6047024,1 0-3964820,-1-1 1751788,1 1-109836,0-1-720491,-1 1 881888,2 0-677064,-1 0 385535,0-1-166659,1 1 53627,0 0-11703,-1 0-501,1-1 6028,1 1-12371,-1 0 19443,1-1-24227,0 0 23662,0 0-16289,0 0 1613,0 0 20976,0 0-50084,1 0 78163,-1 0-92329,1-1 83281,-1 1-54232,1 0 19191,-1-1 8158,1 1-22884,0 0 27163,0-1-23853,0 1 14125,0-1 3,-1 1-14179,1-1 24310,1 1-29579,-1-1 31823,0 0-32725,0 0 32725,0 1-31823,0-1 29579,0 0-24310,0 0 14179,1 0 0,-1 0-14179,1 0 24307,19 0-29517,0-1 31239,-1 0-29365,1 0 19424,-1-1 6778,10-1-55746,107-18 123035,-108 17-188955,1292-238 231407,-29-34-252327,-747 157 293842,462-93-427010,189-42 727050,280-85-1265706,-1354 308 2146329</inkml:trace>
  <inkml:trace contextRef="#ctx0" brushRef="#br0">8215 212 836,'-61'18'4520,"-15"3"-76840,-41 12 615468,-164 57-3084987,-123 37 10838063,-1086 293-28318484,768-214 56967388,-133 37-90042880,669-195 112936832,-1114 300-112257712,-641 198 86502920,1776-500-47280897,-329 98 10062804,478-139 15492067,-26 9-27623113,39-13 28803039,1-1-22331244,0 1 11678992,0 0-884418,0 0-6256469,0 0 8096339,0 0-5966112,0 0 2712072,1 0-432369,-1 0-436860,1 0 460604,-1 0-250525,1 1 86809,-1 0-8428,2-2-18953,0 0 24883,1 1-25486,-1-1 32799,0 0-57011,0 0 99235,1 1-144595,-1-1 167711,0 0-151004,1 0 99508,-1 1-36510,0-1-14953,1 0 45617,-1 0-58745,1 1 60985,-1-1-55923,1 0 43737,-1 0-24309,1 0 0,-1 0 24309,1 1-43740,-1-1 55980,1 0-61488,-1 0 61488,1 0-55980,0 0 43740,-1 0-24310,1 0 18,-1 0 24156,1 0-42924,0 0 52920,-1 0-52920,1 0 42924,-1 0-24156,1 0-18,0 0 24310,0 0-43737,25 0 55893,21-4-60488,0-1 54873,-1-1-26777,0-1-49166,16-5 198496,1 1-414265,826-161 632500,-875 169-755714,979-221 705724,-167 35-408874,457-80-325092,-196 41 1850332,264-43-4406791,23 28 7643457,125 15-10519579,-1474 225 11880916,218-31-11156487,3 5 8455818,34 3-4209398,-259 25-953545,-6-1 5983405,1 1-9470348,-1 0 10363192,0 1-8796004,1 0 6070899,-1 0-3652863,10 1 2178238,-24-1-1416419,0 0 929104,0 0-534104,1 0 255818,-1 0-116824,0 0 75353,0 1-73843,0-1 76658,0 0-71264,0 0 57786,0 0-40081,0 1 20915,0-1-2121,0 0-13715,0 1 24247,0-1-29575,0 0 31823,0 1-32725,0-1 32725,-1 0-31823,1 1 29579,0-1-24310,0 1 14179,-1-1-1,1 1-14161,-1-1 24157,1 1-28763,-1-1 28764,0 1-24174,0 0 14298,0 0-695,0 0-11678,0-1 17544,-1 1-15230,1 0 7192,0 0 2636,-1 0-11458,0-1 18396,1 1-23816,-1 0 28119,0-1-31058,0 1 32335,0 0-32520,0 0 32624,-1 0-32895,-7 4 32905,-1 0-32783,0 0 33703,-1-1-37798,-3 2 48552,9-4-69136,-77 29 95976,-3-2-113856,-14 2 105502,-185 48-76672,244-68 69544,-607 153-119528,54-15 145303,-1151 290 144297,456-120-1187219,1219-301 3320169,-1500 376-6531649,-413 123 10434543,1741-452-14368604,-65 18 17294637,-20 15-17625220,265-76 13933217,54-17-6793699,13-3-245208,20-4 2842361,71-14 227801,-1-2-5843068,45-12 9573467,181-52-9465412,-175 44 6717797,914-208-3593373,22 25 1457625,-324 67-459785,578-114 211687,18 25-375152,349-28 741307,-949 168-983811,224-6 539563,-959 107 1026981,331-28-3385147,-273 26 5247966,-1 1-5046668,2 2 2036915,39 2 2974370,-102 0-7826835,0 0 10209585,0 0-9223687,0 0 5993379,-1 1-2632728,11 2 581826,-23-4 77819,0 0-35724,-1 1-101691,1-1 126466,-1 1-76668,1-1 23637,-1 1 8101,0 0-25287,1-1 36304,-1 1-42185,0 0 42145,0 0-38077,0 0 32524,0 0-25293,0 0 14402,0 0-32,-1 0-14159,1 0 24157,-1 0-28763,0 0 28763,1 0-24157,-1 1 14161,0-1 1,0 0-14179,-1 0 24310,1 1-29579,0-1 31823,-1 0-32725,0 1 32725,1-1-31823,-1 0 29579,0 1-24310,-1-1 14179,1 0-1,0 1-14161,-1-1 24157,0 1-28765,-3 3 28805,1 0-24557,-2-1 16481,1 1-9240,-1-1 12775,-1 0-35540,0 0 74214,0 0-111513,0 0 128103,-1 0-118636,-5 1 95012,-17 8-73798,-1 0 61710,-5 0-50202,33-12 16525,-96 33 69269,-3-2-221090,-88 20 409232,-229 46-583054,296-70 749134,-655 152-946913,-866 190 964319,1001-239-32018,-522 110-2895029,19 17 8037295,992-221-13641193,-955 233 16129415,1054-257-12231870,12-3 1980179,1 0 10140467,1 2-17770811,-8 3 17326703,47-14-10469091,0-1 2172298,0 0 3333579,0 1-4910865,-1-1 3893180,1 1-2150565,0-1 805794,0 1-107954,0-1-130116,1 1 150609,-1-1-107195,0 1 66304,0 0-44002,1-1 35679,-1 1-33359,0 0 32688,1-1-32675,0 0 33151,0 0-34118,1 1 36687,-1-1-42380,0 0 50219,0 0-55199,0 0 51121,0 1-35903,1-1 14349,-1 0 4505,0 0-13242,0 0 10185,0 0 800,1 0-13277,-1 1 21268,0-1-21251,1 0 13125,-1 0 0,0 0-13125,1 0 21250,-1 0-21249,0 0 13107,1 0 153,-1 0-13941,0 0 24310,1 0-29817,-1 1 31671,0-1-31671,1 0 29817,-1 0-24310,1 0 13941,-1 0-153,1 0-13106,5 0 21229,-1 0-21065,1 0 12068,0 0 4196,0 0-25452,0-1 49094,4 0-70787,128-17 83456,-3-3-79115,32-9 50915,-38 7 10541,890-168-121103,143-24 285155,1839-238-458497,-2955 447 588855,8-1-948122,1 1 2942549,15 0-9999430,-69 6 26865969,1 0-55541398,-1-1 89779336,0 1-114925880,0 0 117119476,0 0-94777228,0 0 60140846,0 0-29022607,0 0 9856735,0 0-1744711,0 0-305869,1 0 345833,-1 0-135993,0 0 43901,0 0-25417,0 0 21519,0 1-13125,0-1-18,0 0 13278,0 0-22066,0 0 24310,0 1-21692,0-1 18546,0 0-18546,0 1 21692,0-1-24309,-1 1 22058,0-1-13284,0 1 384,0 0 10736,-1-1-12418,1 1-925,0-1 27107,-1 1-53779,1-1 65206,-1 1-54459,0-1 28654,1 1-1844,-1-1-15460,0 1 19934,1-1-13234,-1 0-126,0 1 14169,0-1-24157,0 0 28763,0 1-28772,-52 19 24765,-106 28-20331,-57 11 20578,-175 36 64653,-92 23-813512,188-34 3976206,-81 36-12596107,-260 108 29146088,624-224-51939556,-161 65 73388916,139-55-83781064,2 1 78588608,2 1-62146096,-25 17 43632922,48-29-29731753,1 0 21304883,0 0-15809068,1 1 11132392,0-1-6940381,1 1 3729865,0 0-1737412,0 0 729708,1 0-303790,2-3 142138,1-1-74446,-1 1 34384,1-1-3428,-1 1-21602,1-1 38784,0 1-43837,1-1 34782,-1 1-16724,0-1 513,1 1 5138,0-1-609,0 1-5725,0-1 5427,0 1 3130,0-1-14990,0 0 24311,1 1-28782,-1-1 28782,1 0-24310,0 0 14977,0 1-3060,0-1-5593,0 0 5593,0 0 3060,0 0-14977,1 0 24310,-1 0-28782,1 0 28782,0 0-24311,8 2 14994,1-1-3196,-1 1-4913,1-1 3213,0 0 9248,0 0-27353,0-1 43758,1 0-53092,-1 0 53092,1 0-43758,11 0 27352,25-1-9233,0-1-3317,8-2 5354,-37 2 1919,121-6-12337,89-13 20451,137-21-26727,-233 25 40777,544-69-90541,52-23 271438,-351 43-958314,-639 129 3382630,-214 41-10434173,-656 151 26554187,1017-229-55116688,-541 134 93602160,515-125-130312504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6:06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958 719 856,'-11'-6'4922,"-3"-4"-79082,13 8 591797,0 1-2729951,0-1 8648063,1 1-19790879,-1-1 33352258,1 1-40938538,-1-1 34097471,1 1-13372767,-1-1-9898767,1 0 23064387,0 1-22668147,0-1 14710995,0 0-6791908,4-40 2264235,-1 13-627582,-4 8 549140,0 0-1618830,-1 1 4247607,-2-1-8530562,-2-11 13035352,-2 4-14910192,-1 1 11965076,-1 1-4838949,-2 0-3526191,0 0 10689292,-3-2-16216140,4 11 20272874,0-1-21998170,-1 2 20335824,0 0-15983441,-2 0 11440750,0 1-8907776,0 1 8523557,-2 0-8719474,1 1 7957679,-2 0-5971832,0 2 3578000,0 0-1680619,-1 1 604588,0 1-158984,-6-2 23671,-1 1 11907,0 1-43284,0 1 143366,-1 1-437166,0 1 1083007,0 2-2120115,0 0 3288655,-5 2-4069691,10 3 4035514,0 0-3216618,1 2 2101746,0 0-1278772,0 1 1071530,0 1-1416726,0 1 1956481,0 1-2259841,1 1 2087120,0 0-1525550,1 2 870636,0 0-374802,1 1 107878,0 0-5442,0 2-18431,-5 5 14333,13-8-2523,0-1-9642,1 1 25769,0 0-67339,1 1 167566,0 0-339918,1 0 542331,0 0-683283,1 1 684638,-2 5-546784,-1 5 347119,1 0-177399,1 1 94226,1 0-129322,-1 15 321049,6-27-692798,0 0 1168376,1 0-1519471,0 0 1451841,1-1-805267,0 1-290217,1-1 1438325,0 1-2183133,1-1 2273943,0 0-1803761,0 0 1107590,1-1-510867,5 8 152074,1 0 5924,0-1-65508,1 0 125230,1-1-284137,0 0 645814,1-1-1248598,3 1 1957551,7 5-2464847,0-2 2478227,1 0-1943219,1-2 1060223,24 11-99263,-2-5-744769,1-3 1334449,1-1-1554955,30 5 1385687,-24-6-967725,-7-4 526677,-18-5-219097,-1 1 67337,20 10-14417,-8-1 1921,39 11-120,-74-26-13,2-2-95,-10-12-5771,0 6 119003,0 1-998029,4-2 5073467</inkml:trace>
  <inkml:trace contextRef="#ctx0" brushRef="#br0">955 614 880,'-5'1'1853,"-10"1"-26595,15-2 168724,0-1-594712,-1 1 1088221,1 0 143819,0 0-7210704,0 0 24163408,-1 0-49418134,1 0 72862308,0-1-81696548,0 1 71109116,-1 0-48278660,1 0 25402267,0-1-10169673,0 1 2986304,0 0-591737,-1 0 55352,1-1 9135,0 1 0,0 0-13923,0 0 24309,0-1-29817,0 1 31671,0 0-31671,0-1 29817,0 1-24309,0 0 13923,-1 0 0,1-1-13923,0 1 24310,0 0-29835,1-1 31824,-1 1-32487,0 0 32877,0-1-32877,0 1 32487,0 0-31824,0 0 29835,0-1-24310,0 1 13923,0 0 0,1-1-13923,-1 1 24310,0 0-29835,0 0 31824,0-1-32487,0 1 32877,1 0-32877,-1 0 32487,0 0-31824,0-1 29835,1 1-24310,-1 0 13805,6-8 4345,-6 7-69687,1 1 421902,-1-1-1895554,1 0 6302491,-1 0-15880910,1 0 31069213,-1 1-48011454,0-1 59217762,1 0-58568964,-1 0 46418938,0 0-29298008,0 0 14539706,1 0-5553411,-1 0 1579722,0 0-320913,0 0 45674,0 0-2291,0 0-6562,0 0 6579,-1 0-319,2-9-1719,0 0-38338,1 0 265911,0 0-1094309,3-9 3254824,3-16-7331842,-2 9 12723099,1 0-16923847,0 0 16355863,8-14-8664725,3-4-5201497,-7 13 20793448,2 1-32118915,1 1 34733262,2 0-28170580,16-24 16050452,-25 43-3750150,0 1-4601723,1-1 7808837,1 1-7306798,0 1 5570702,0-1-4437205,0 2 4313206,1-1-4523315,0 1 4263577,1 1-3317421,-1 0 2064921,8-3-1008667,-7 4 380980,0 0-127982,1 1 121338,-1 1-320303,1 0 760365,0 0-1413712,0 1 2071762,0 1-2411323,0 0 2233535,0 0-1637993,0 1 934293,3 1-392886,-5 1 95589,0-1 19037,-1 1-33390,1 1-18430,-1 0 141589,1 0-330812,-1 1 530373,0 0-647947,0 1 620507,-1 0-467407,1 0 271938,-1 1-113790,0 0 23297,2 3 12353,3 2-19275,-1 1 16461,-1 1-9527,0 0-9116,-1 0 53682,0 1-128965,-1 0 214570,-1 1-269691,2 3 262534,6 16-197234,-3-10 108109,-1 1-26207,-2 1-48138,2 9 141444,-7-13-272561,-2 0 410005,-1 0-456590,0 0 283802,-2 0 197712,-1 11-961394,1 1 1815129,-1-22-2447295,0-1 2623957,0 0-2425994,-1 1 2264102,-1-1-2559366,0 0 3339229,-1 0-4148291,0 0 4396809,0-1-3835967,-1 1 2721633,-1-1-1555785,-3 6 706711,2-8-248519,0 1 57871,-1-1 26252,1 0-124117,-2-1 301311,1 0-552569,-1 0 789496,0-1-888710,0 0 791740,-2 0-558740,-17 9 313768,-1-1-145028,-17 5 62950,-109 46-32590,-12-5 20552,128-46-12445,1 0 6188,0-1-2380,-4-1 680,23-5-323,16-5 3093,0-1-23785,0 0 114800,0 0-387380,0 0 969696,0 0-1864408,0 0 2811952,0-1-3367650,-1 1 3220360,1-1-2458456,-3 0 1489591,6-1-712361,0-4 325636,0 5-549647,1-1 2208434,14-2-7133512,-5-1 17276480</inkml:trace>
  <inkml:trace contextRef="#ctx0" brushRef="#br0">2816 1749 112,'0'0'1111,"0"0"-17684,0 0 131907,-13 9-602525,15-12 1814977,-1-1-3414105,1 0 2063109,-1 1 10718267,1-1-46108873,-1 0 107773312,0 0-180427376,-1 0 232120728,1 0-235436920,-1 0 189796432,0 0-121338360,0 0 60850828,0 0-23433883,0-3 6666408,0 2-1271241,0-20 1346,0 0 539819,-2 0-1652059,0 1 3868946,-2-1-6929862,-6-22 9485672,1 23-9796998,0 1 7241932,-1 0-2931106,-6-7-1536074,6 13 5691716,-1 1-10090913,-1 0 14753821,0 1-18453621,-1 1 19859312,-1-1-18892148,-2 0 16515230,-2 1-13539805,0 1 10192993,0 1-6671108,-2 1 3473065,1 1-1033756,-1 0-614596,-1 1 1656819,-4 0-2175478,-29-14 2156751,42 19-1704768,1 0 1112215,-1 0-723360,0 1 779270,0 1-1346682,0 0 2276120,-1 1-3195144,1 0 3651406,0 1-3395167,-1 0 2562535,1 1-1559592,0 0 758306,-9 3-294716,0 1 99036,0 0-40960,1 1 31482,0 1-40666,1 1 73344,0 1-138392,0 0 224286,-1 3-293753,8-6 306506,1 1-253152,1 0 166749,0 0-100185,0 1 91081,0 1-140408,1 0 213584,0 0-261532,1 1 251860,0 0-189254,0 0 107787,1 0-43241,1 1 11074,-1 1-4617,0 2 7397,2-1-6569,-1 0-705,1 0 10168,1 0-19326,0 1 33358,1-1-60008,1 1 96955,0 0-127106,1 0 131531,0 0-108065,1 0 73970,1 10-49425,4-4 40982,0 1-41213,1-1 40709,1 0-38323,1-1 41004,1 1-54493,0-1 74077,-1-7-86028,0 0 79841,1 0-58013,0-1 32581,1 0-13881,0 0 4344,1-1-943,11 8 127,-5-2-8,-2-5 0,-1-1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62771,5 9-375735,5 4 1203030,2-2-1678906</inkml:trace>
  <inkml:trace contextRef="#ctx0" brushRef="#br0">2854 1770 432,'0'-1'342,"0"0"-5473,0 0 41057,0-1-191656,0 1 623119,0 0-1496219,-1-1 2744788,1 1-3924177,0 0 4418625,-1 0-3930739,1 0 2751367,0-1-1496372,-1 1 617373,0 0-188137,1 0 49472,-1 0-29783,0 0 35685,1 0-35343,-1 0 24310,0 0-8415,0 0-3520,0 0 5764,0 0-342,0 0 138,1-1-44401,-1 1 251551,0-1-887669,1 0 2312342,-1 1-4654004,1-1 7383936,0 0-9334936,-1 0 9449129,1 1-7655743,0-1 4937992,0 0-2509385,0 0 991885,0 1-305607,0-1 81262,1-1-27066,3-26 22297,11-25-98880,14-25 532952,-17 46-2019392,-4 12 5429016,2 1-10626481,0 0 15244987,0 0-15795416,2 1 11380512,5-5-5672360,-9 12 3447851,1 1-5394241,0 1 8035233,1-1-8499800,1 2 7400554,-1-1-6858007,1 2 7480136,1-1-8072869,0 1 7408655,0 1-5477457,2 1 3203682,-1 1-1470019,1 1 577138,0 0-399274,1 1 740643,-1 0-1437889,3 1 2239988,4-2-2773630,-5 1 2734889,-1 1-2104705,1 0 1116726,-1 1-18839,1 1-1066957,0 0 2047340,0 1-2729625,-1 1 2895215,1 0-2503355,-1 1 1767582,0 1-1010202,0 1 455437,0 0-148880,11 5 19918,-11-3 20501,0 1-29388,0 0 32131,-1 1-41453,7 6 69057,-14-10-120792,0 1 184036,-1 0-227196,0 0 219549,0 1-154571,-1 0 55040,1 0 41166,-2 0-100527,1 0 108436,2 6-74185,0 3 22974,0 1 20216,-1 0-40259,-1 0 26602,-1 0 35867,0 0-159276,-2 1 326420,0 0-476548,0-1 536142,-2 1-476955,0 0 340115,-1 0-198530,-1-1 101078,-3 12-53420,-32 130 38398,35-153-50945,1 1 157788,-1-1-620221,0 0 2013572,-1 0-5055486,1 0 9901046,-1 0-15338906,-1-1 18978859,1 1-18836656,-1-1 14984472,0 1-9492963,0-1 4725888,0 0-1806650,-1-1 513170,1 1-111581,-1-1 37190,0 0-36100,-1 0 35343,-2 1-24321,-13 7 8645,-1 0 1334,-1-1 6910,0-1-50533,-5 0 153415,-2 1-331497,-14 5 556179,0-3-729889,-4-1 722218,-254 53-460625,167-39 1485,128-24 485986,-21 1-815619,25-3 890143,14-14-749749,-6-11 584367,-5 14-815675,0 4 1992769</inkml:trace>
  <inkml:trace contextRef="#ctx0" brushRef="#br0">3528 321 340,'-16'-3'7931,"15"1"-134353,0 1 1071032,0-1-5336200,0 0 18610340,0 0-48214346,0 0 96083604,1 0-150446152,-1 0 187379360,1 1-186699840,-1-1 148813336,1 0-94345888,0-2 46986656,0-3-17980388,0 0 5034858,0 0-652628,1-1-1135920,2-5 3322080,1-21-6784687,-5 29 10812128,-1-1-13429975,1 1 12419954,-1 0-6726093,-1-1-2762236,1 1 13417037,-1 0-21798581,0 1 25109230,0-1-22704443,0 0 16500054,0 1-9633927,-1 0 4459836,0 0-1590873,0 0 407308,0 0-51557,-5-3-21930,-15-16 34287,21 20-71733,0-1 281172,0 1-1057597,0 0 3115070,-1 0-7141727,1 0 12954841,-1 0-18837029,0 0 22121257,-3-1-21032900,-7-3 16155381,9 5-9961109,1 0 4915320,-1 0-2084395,1 0 1230875,-1 0-1644776,0 1 2646031,-1-1-3617048,-13-1 4029312,10 1-3655459,0 0 2709274,0 1-1686348,1 0 1033142,-1 0-922725,0 1 1236971,0 0-1675315,0 1 1916189,-13 1-1786709,1 2 1346409,1 0-807560,-1 1 361070,1 2-69062,-1 0-106072,2 1 212440,-3 1-263109,18-6 255051,0-2-201902,0 1 136704,1 0-90179,-1 0 74195,1 0-82256,-1 0 97943,1 1-104186,0-1 92807,0 1-68987,0 0 44420,1 0-25468,-1 0 9656,1 0 7292,-1 0-24295,0 3 35388,2-4-35268,0 0 23599,0 1-4775,1-1-16539,-1 1 40326,1-1-70463,0 0 106676,0 1-137850,0-1 147137,0 1-125866,0-1 81415,0 1-31262,1-1-8752,-1 1 30669,1-1-33590,0 2 20991,1 2 974,1-1-25791,0 1 51679,0-1-88198,1 0 156992,1 2-276239,-2-2 431945,1 0-566821,-1 0 618282,0 0-582854,0 1 532518,0 0-546677,-1 0 625695,0 0-685753,19 41 643928,-9-23-498743,-6-12 326145,1 0-212318,0 0 192418,0-1-223912,1 0 197943,1-1-10850,0 0-325074,0 0 649112,1-1-775964,1 0 660383,-1 0-418011,1-1 198000,1-1-69104,0 0 16967,11 5-177,0-1-20975,1-2 107253,0 0-379124,22 4 995044,14 5-2006148,60 25 3163028,-112-40-3907636,1-1 3682592,-1 0-2343874,0 0 306426,1 0 1690260,-1-1-2984400,5 0 3296130,-12-1-2792280,-1 0 1907929,0 0-1060366,0-10 456011,0-10-80297,-6 8-204277,1-1 506941,2 10-592981</inkml:trace>
  <inkml:trace contextRef="#ctx0" brushRef="#br0">3584 297 800,'-6'3'1373,"-16"4"-19392,21-7 119668,1 0-397744,-1 0 591180,1 0 861616,-1 0-7311304,0 0 21851856,1-1-42837937,-1 1 61787440,1 0-68358576,-1 0 58972784,1-1-39792117,-1 1 20849808,1 0-8332120,-1-1 2457712,1 1-504963,-1 0 64592,1-1-3876,0 1 0,-1-1 0,1 1 0,0-1 0,-1 1 0,1-1 0,0 1 0,0-1 0,-1 1 0,1-1 0,0 1 0,0-1 0,0 0 0,0 1 0,0-1 0,-1 1 0,1-1 0,0 0 0,0 1 0,1-1 0,-1 1 0,0-1 0,0 1 0,0-1-73,0-13 2683,0 8-33620,-1-1 232600,2 1-1055660,-1-1 3423364,1 1-8330504,0-1 15675400,0 1-23236070,1-2 27425075,7-15-25880930,10-31 19432004,-16 45-11190362,1 0 3820128,0 0 1886481,0 1-5849761,1-1 7006183,0 1-3774038,1 0-3520061,5-6 11456408,-4 6-15725431,1 1 14606496,-1 0-9862454,1 0 4439850,1 1 7780,-1 0-3366193,1 0 5795356,0 1-6986360,0 0 6606896,5-1-4970489,-6 4 2963666,1 0-1397889,-1 0 580844,0 1-433563,1 0 794227,-1 1-1503084,1 0 2293861,-1 0-2787070,8 2 2706905,8 1-2099981,1 2 1283377,8 2-558064,-28-6-22594,1 1 623372,-1-1-1373379,0 1 2100570,0-1-2334656,0 2 1695465,1-1-349549,-2 0-1003829,1 1 1691165,0 0-1582985,-1 0 1051591,1 0-535547,-1 1 230134,0 0-106688,0 0 72408,0 0-66195,-1 0 65557,3 3-65573,-4-3 66170,0 0-70511,0 0 89919,0 0-149119,0 0 278144,-1 0-480908,0 0 701715,0 1-837823,0-1 810923,0 0-634264,-1 1 401444,0-1-208925,0 0 94747,0 1-41747,0-1 17126,0 0-488,-1 1-13097,0-1 21250,0 0-21250,0 1 13124,-1-1 18,1 0-13278,-1 0 22066,0 0-24310,-1 1 21665,-24 42-17460,-19 26 4188,33-56 82463,-1 1-471005,-1-2 1663293,0 0-4300715,-1 0 8567724,-7 4-13474958,-33 23 16953699,-2-3-17179122,-3-1 14063325,49-34-9353929,10-6 5222053,7-5-2824014,8-2 2057786,6-6-2202089,-13 5 2231285</inkml:trace>
  <inkml:trace contextRef="#ctx0" brushRef="#br1">197 184 640,'0'0'74,"0"0"-1184,0 0 8880,0 0-41440,0 0 134679,0 0-323215,0 0 592456,0 0-845880,1 0 950000,-1 0-840372,0 0 580216,0 0-303784,0 0 110370,0 0-17131,0 0-10551,0 0 11056,0 0-5434,0 0 0,0 0 5508,0 0-12240,1 0 19431,-1 0-24310,0 0 24327,0 0-19584,0 1 13056,0-1-8568,0 0 8568,0 0-13056,0 0 19584,0 0-24327,0 0 24310,0 0-19431,0 0 12240,0 0-5508,0 0 0,0 1 5508,0-1-12240,0 0 19431,0 0-24309,0 0 24309,0 0-19431,0 0 12240,0 0-5508,0 0 0,0 0 5508,0 0-12240,0 1 19431,0-1-24310,0 0 24327,0 0-19584,0 0 13056,0 0-8568,0 0 8568,0 0-13056,0 0 19584,0 0-24327,0 0 24310,-1 0-19431,1 1 12240,0-1-5508,0 0 0,0 0 5508,0 0-12240,0 0 19431,0 0-24383,0 0 25543,0 0-29112,0 0 59696,-1 0-168308,1 0 414793,0 0-807321,0 0 1239224,0 0-1513637,0 0 1479572,0 0-1159357,0 0 728136,-1 0-368840,1 0 157311,0 0-66835,0 0 39024,0 0-33362,0 0 32927,0 0-32877,0 0 32487,-1 0-31824,1 0 29835,0 0-24310,0 0 13923,0 0 0,0 0-13923,0 0 24309,0 0-29817,0 0 31671,-1 0-31671,1 0 29817,0 0-24309,0 0 13923,0 0 0,0 0-13923,0-1 24310,0 1-29835,0 0 31824,0 0-32487,0 0 32877,0 0-32877,-1 0 32487,1 0-31824,0 0 29835,0-1-24310,0 1 13923,0 0 0,0 0-13923,0 0 24309,0 0-29817,0 0 31671,0 0-31671,0 0 29817,0-1-24309,0 1 13923,0 0 0,0 0-13923,0 0 24310,0 0-29835,0 0 31824,0 0-32487,0-1 32877,1 1-32877,-1 0 32487,0 0-31824,0 0 29835,0 0-24310,0 0 13923,0 0-49,0 0-12751,0 0 12237,0 0 43937,0 0-273026,0 0 880704,13 9-2031137,-11-5 3551230,-1 1-4656573,0-1 3889683,-1 1 715477,1-1-10983771,-1 0 26906611,1 1-44622416,-2-1 56869060,1 1-57464932,0-1 46349852,-1 1-29725150,0-1 14979192,-1 5-5806635,-1 20 1670343,0 0-344251,0 0 127133,-2 0-389637,-1 0 1182175,-2-1-2693130,0 0 4771861,-7 11-6708451,12-31 7559167,0 0-6871096,1 0 5119038,0 0-3378429,0 1 2543912,0 1-2773580,2-10 3506880,0 0-3944428,0 0 3631293,0 0-2723458,0 0 1747925,0 0-1123040,0 0 894434,0 0-843490,2-1 751199,0 0-550610,-1 0 299516,1 0-75940,-1 0-86548,0 0 194326,1 0-261427,-1 0 290869,0-1-278535,1 1 227558,-1 0-156128,0-1 89728,0 1-45897,0-1 26758,0 0-23430,7-8 24700,4-2-23373,0-1 19958,0-1-25298,-1 0 61217,-1 0-153850,-1-1 313853,0 0-510799,1-4 669552,16-35-711611,7-28 622734,-21 51-505637,3-9 613965,5-18-1367167,-18 50 3228039,-5 18-6294439,-1 4 9809187,-6 24-12218144,2 0 12102917,1 1-9298707,2 11 5059497,-8 39-1057805,4-31-1761916,2 0 3455147,2 59-4544263,7-99 5458509,0-18-6357009,1-11 7149632,5-24-7568863,2 0 7391070,1 1-6688548,2 0 5775473,1 1-4897062,1 1 4093787,13-19-3349405,-1 3 2693670,-1 0-2119506,17-50 1534743,-42 93-854259,2-5 80476,-2 8 699793,0 7-1323799,-1 26 1587447,-1 0-1393209,-1-1 896162,-1 1-414529,-2-1 142341,-1 0-1768,-1 0-184858,-4 7 441575,-3 0-621788,2 1 602076,2 1-409763,-4 34 154258,12-64 102933,1-6-374996,0 0 676606,1 0-968644,-1 0 1186944,1 0-1299264,-1 0 1307753,1 0-1211340,0 1 1004951,0-1-719496,0 0 429670,1 0-206182,-1 0 71956,1 1-7484,0-4-16659,-1 0 18815,0-29-3579,11-8-38506,3 0 147732,1 1-447965,12-20 1220367,26-51-2869026,-47 93 5603003,10-23-8965535,-1-1 11798604,-1-5-13008616,-11 36 12476055,0 8-11027714,2 18 9486233,2 28-7987275,0 93 6273250,-6 33-4337028,-1-104 2553617,-8-27-1346133,8-41 970011,0-1-1574289,0-1 3174196,0-1-5363225,0 1 7184960,1 0-7612072,-1 0 6333367,0 0-4025159,-1 0 1791905,1 0-366607,0 0-194691,0 0 242366,0 0-130540,-1 0 34740,1 0 12056,0 0-27857,-1 0 30974,1 0-29500,-3-11 24609,18-63-16921,23-64 20278,-12 41-104899,-21 76 504055,-4 18-1737679,-1-1 4499656,1 1-9040913,0 0 14367510,0 0-18269397,1 0 18708324,1-2-15463390,-1-1 10302500,-2 8-5507221,0 1 2342920,0-1-774233,0 1 150977,0-1 111519,0 1-303227,0-1 482138,0 1-598003,0-1 597373,1 0-486605,-1 1 329293,0-1-194628,1 1 113597,0 0-77874,2 13 64808,-3 15-57077,1 7 48515,-3 0-45178,-1 10 63920,-2 3-118334,3 0 190726,2 15-216173,0-26 109092,3 11 175111,-3-49-582212,2 0 939427,-1 0-1010300,-1-1 650051,5-18 26085,-3 7-660843,0-1 922333,1 1-788003,0-1 565035,0 1-644411,2 0 1208486,0-2-2082398,-2 6 2815639,9-23-2976181,-3 4 2458714,2 1-1528894,0 0 575153,2 0 146642,14-21-552610,-20 33 645819,5-3-484937,-12 16 194052,0 0 91863,0 0-317601,0 0 511128,0 0-687574,0 24 784254,-3 261-718279,6-220 491629,16-84-197006,3-38-108548,-2-2 537665,1-13-1358321,9-28 2787700,-13 46-4717623,-2-2 6592686,0-14-7586691,-15 70 7025560,5-26-4838442,-2-1 1723535,1-18 1218552,-4 45-3197073,0 0 4127678,1 1-4334772,0 0 4044143,-1 0-3324323,1-1 2358027,-1 1-1480625,1 0 918975,-1 0-639898,1 0 480443,-1 0-334595,0 0 195532,1 0-91700,-1 0 33560,0 0-9369,0 0 2481,1 0-2602,-1 0 6201,0 0-12376,0 0 19448,0 0-24310,-1 1 24311,3 24-19362,-3 57 11085,-2 0 1955,-7 15-26706,-5 84 62017,12-164-75857,-3 33 39475,6-51-71649,0 0 547597,0 0-1883856,0 0 4033403,0 0-6247293,0 0 7522550,0 0-7347157,0 0 5986904,0 0-4140516,8-24 2438298,8-8-1203861,-3-1 489236,0 0-220699,-2-1 345348,-2-1-891895,-1 0 1865289,2-24-3041045,-2 2 3921036,-4 26-4021232,1 1 3252535,1-1-1962880,3-2 593298,-5 20 626459,-3 9-1623567,0 1 2256861,0-1-2293808,0 0 1636182,0 1-506929,1-1-628936,0 1 1342178,-1-1-1477628,1 1 1181563,1 0-736055,-1 0 361595,0 0-134165,2-1 26886,-2 2 13142,-1 1-23662,0-1 25458,1 1-32689,-1-1 56784,0 0-101180,0 0 154262,1 1-191756,-1-1 192495,-1 0-155377,1 0 100100,0 0-50792,0 0 19860,-1 0-5776,1-2 1168,-1 4 15,5-7-1374,-3 3 6961,2 13-23059,2 13 50868,-1 1-67316,-2-1 17685,2 18 137181,-3 33-331363,-4 0 375310,-2 0-93822,-11 54-498857,8-80 1204122,3 0-1821028,1 7 2272296,3-53-2568591,0 0 2743255,0 0-2828567,0 0 2791956,0 1-2478516,0-1 1741664,0 0-692968,0 0-273392,0 0 787272,0 0-798185,0 0 540504,0 0-275259,1 0 117204,-1 0-53534,0 0 36120,1 0-33241,-1 0 32911,1-1-32640,-1 1 32640,1 0-32896,0 0 32896,-1 0-32640,1 0 32624,0-1-32628,0 0 30783,0 0-22224,-1 0-3320,1-1 59392,0 1-149468,-1 0 250864,1 0-318568,0-1 316025,-1 1-245399,1 0 144920,0-1-57584,-1 1 4653,1-1 16231,-1 1-17873,1-1 12201,-1 1-6313,1-1 3060,-1 1-3060,1-1 6324,-1 1-12393,1-1 19449,-1 0-24321,6-7 24477,-1 0-20623,0-1 17440,-1 1-21048,2-4 33496,2-12-47948,-2-1 53440,0-1-57178,-1 1 116154,0-20-341762,7-33 828524,12-64-1510780,-14 69 2067154,19-67-2034894,25-25 1133790,-52 164 449666,0 9-2125695,-1 24 3357868,0-7-4127337,2 32 4867399,-2 0-5851423,-3 0 6746503,-9 52-6921638,9-95 6137742,-11 121-4791014,5 58 3521904,8-193-2697034,0 0 2141128,0 0-1086108,0 0-1582584,0 0 6483705,2-3-12646930,1-1 17477181,-1 1-18483284,0 0 15342755,-1-1-10102062,1 0 5357074,-1 1-2438957,1-1 1163820,-1 0-729112,0 0 527838,0-2-346594,2-5 189672,77-267-90544,-27 106 52604,-28 95-116474,-14 50 543755,-11 27-2025148,0 0 5533736,0 0-11428250,0 0 18312960,0 0-23171682,0 0 23424198,0 0-19101457,0 0 12725417,0 0-7089920,0 0 3442568,0 1-1532840,0-1 643807,0 0-257433,0 0 110299,0 0-66867,0 0 54721,0 0-43032,0 0 24157,1 0 0,-1 0-24157,0 0 42924,0 0-52920,0 0 52920,0 0-42924,0 0 24157,0 0 0,0 0-24157,0 0 42924,0 0-52920,0 0 52920,0 0-42924,0 0 24157,0 0 0,0 0-24157,1 0 42924,-1 0-52920,0 0 52920,0 0-42924,0 0 24157,0 0 0,0 0-24157,0 0 42924,0 0-52920,0 0 52921,0 0-42942,0 0 24310,0-1-816,0 1-21097,0 0 34356,0 0-34356,0 0 21097,0 0 816,0 0-24310,0 0 42942,0 0-52921,0 0 52920,1 0-42924,-1 0 24157,0 0 0,-2 18-24171,-3 49 43275,2 27-56746,2-31 78097,-8 47-157845,4-61 417463,1 0-1060703,3 2 2306168,4-49-4218567,-9-4 6521315,5 3-8589131,-1-1 9746645,1 0-9561700,0 0 7506300,-1 0-2212652,1 0-7978796,0 0 22349102,0-1-35850945,-1 1 41698696,1 0-37046230,0 0 25483698,0-1-13530383,-1 1 5453419,1-1-1612036,0 1 327371,0-1-42823,0 0 9134,0 1-6562,0-1 18,0 0 6408,0 0-5746,0 0-3042,0 0 14976,0 0-24310,0 0 28782,0 0-28392,-6-8 16136</inkml:trace>
  <inkml:trace contextRef="#ctx0" brushRef="#br1">3223 97 568,'11'2'3869,"-11"-2"-65631,1 0 523912,0 0-2613880,0 0 9128701,-1 0-23682949,1 0 47262624,0 0-74107854,0 0 92433288,-1 0-92234040,1 0 73632212,0 0-46765074,-1 0 23345562,1-1-8974770,0 1 2573228,-1 0-527708,1 0 82066,0-1-25572,-1 1 25126,1 0-25126,0-1 21845,-1 1-18564,1-1 18547,-1 1-21834,30-11 29322,-29 10-85633,-1 1 464589,1 0-2115281,0-1 7098516,-1 1-17973865,1 0 35279570,-1 0-54671188,1 0 67614520,0 0-67055860,-1 0 53292888,1 0-33731198,-1 0 16783535,1 0-6417317,0 0 1810801,-1 0-344594,1 0 27169,-1 0 15860,1 0-21692,0 0 24310,-1 0-22066,1 1 13277,-1-1 0,1 0-13277,-1 1 22066,1-1-24310,0 0 21692,-1 1-18547,1-1 18564,-1 0-21845,0 1 25126,1-1-25126,-1 1 21845,1-1-18564,-1 1 18547,0-1-21692,1 1 24310,-1-1-22066,0 1 13277,0-1 0,1 1-13277,-1 0 22066,0-1-24310,0 1 21692,0-1-18547,1 1 18510,4 41-19621,-4 13-3327,1-31 170933,-2 0-850971,0-1 2717107,-2 1-6300168,-4 20 10980859,4-32-14481973,1 0 14171169,0 1-9479740,1-1 2714869,1 7 2951623,-1 1-5994038,5-23 6829159,1-6-6365433,25-69 5064476,13-56-3187276,-34 110 1192981,-9 21 364708,1 0-1152517,-1 0 1213356,1-1-876250,-1 1 479245,0 0-139453,0-1-185223,-1 1 473068,1-1-602165,0 0 518851,0-7-319117,2 16 139994,4 21-43410,-3 9 23710,-2 1-76480,-1 0 224645,-2 0-474805,-1 0 753113,-2 4-908002,2-26 818607,2 0-517541,0 0 186649,2 13-19259,0 13 90494,-2-36-338999,1 0 632617,-1 0-856482,1 0 988588,0 1-1108908,1-1 1300888,-1 0-1525408,1 0 1621460,0 1-1456876,1-7 1064041,-1 1-613366,0-1 276271,0 0-135201,1 0 195465,-1-1-419883,0 1 722282,-1 0-963251,1-1 1013141,0 1-845859,0-2 557792,26-36-283748,-15 19 101762,-2-1-22846,0 0 68341,5-20-354393,7-14 1061413,7-18-2214122,-30 73 3417033,0 1-3894856,0 0 2987322,0 1-727993,0-1-2050730,0 0 4213636,0 0-5010073,0 0 4441740,0 0-3110968,1 0 1745170,-1 0-785205,0 0 289976,0 0-101519,0 0 45939,0 0-24971,0 0 8313,0 0 3541,0 0-5747,0 0-153,1 0 6579,-1 0-6562,0 0 0,0 0 6561,0 0-6561,0 0 0,0 0 6561,0 0-6561,0 0 0,0 0 6561,1 0-6561,-1 0 0,0 0 6561,0 0-6561,0 0 0,0 0 6561,0 0-6561,0 0 0,0 0 6561,0 0-6561,0 0 0,0 0 6561,1-1-6561,-1 1 0,0 0 6560,1 5-6569,1 6 290,-1 0 3824,-1-1 8194,0 1-53974,0-1 151112,-1 1-301886,0 1 471222,0-6-587869,-4 64 588056,2 8-469813,3-77 307383,16-47-228510,-8 27 394658,83-213-957295,-86 217 1905917,-2 8-2882729,5 21 3295080,-4-2-2899589,0-1 2337227,-1 1-2763215,-1-1 4622894,1 7-6906030,2 9 7938630,-4-19-6939902,-1-7 4613908,0 0-2293804,0 0 800206,1 0-128512,-1 1-117187,0-1 245458,0 0-336238,1 0 352038,-1 0-278065,1 0 162028,-1 0-65877,1 0 15521,-1 1 152,1-1-1498,0 0-69,0 0 2273,-1 0-6200,0-1 12563,0 0-20523,1-4 28513,0 1-35934,0 0 42028,0 0-40252,0 0 15679,1 0 43779,-1 0-127598,1 0 198734,1-1-218840,6-15 179965,31-99-108808,-37 116 41430,-1-1 3776,0 1-36635,1-1 95187,0 1-238475,-1 0 514493,1 0-898028,0 0 1253152,0 0-1397011,1 0 1242306,-1 1-876439,0 0 484888,2-1-204972,-27 24 46140,13-16 216745,1-1-1707335</inkml:trace>
  <inkml:trace contextRef="#ctx0" brushRef="#br1">2250 1331 816,'-1'0'255,"1"0"-4080,-1 1 30600,1-1-142800,-1 0 464100,1 1-1113840,-1-1 2042041,1 1-2917217,0-1 3281986,-1 1-2917880,1-1 2044420,-1 1-1120028,1-1 476476,0 1-162248,-1-1 54910,1 1-28390,0-1 19703,0 1-12376,0 0 6188,-1-1-2380,1 1 680,0-1-136,0 1 18,0 0-18,0-1 136,0 1-680,0-1 2380,0 1-6188,0 0 12376,0-1-19448,0 1 24310,1-1-24310,-1 1 19193,3 31-6514,-1-21-53778,1 42 368708,-1 1-1576364,-3-1 4929264,-3 9-11820831,-12 78 22372309,10-88-34141935,6-51 42899656,0-1-45708492,0 0 43429506,5-27-39580182,8-7 36548404,1 0-33500980,12-17 28149059,-1 1-19714743,1-8 9605710,-1 0 49793,12-48-7533373,-32 90 11575909,-3 8-11550298,1 0 8178304,-2 0-3523667,1 1-267883,-1-1 2245540,1-3-2706352,-2 10 2363679,0 18-1729583,-4 90 1073632,-6 11-563484,0-5 313083,7 38-448065,3-151 1267879,0 0-3273275,0 0 6735051,0 0-10927828,0 0 13864676,0 0-13350175,0 0 8853047,0 0-2362485,0 0-2953567,0 0 5130010,8-26-4501475,37-105 2737202,20-100-1200415,-61 211 132896,-2 7 1318106,1 1-4879835,1 0 12525709,0 0-24735895,4-10 38512035,-4 17-47840002,-2 11 47675232,-1 1-38118992,5 43 24297846,-1 0-12088101,-3 0 4292659,-2 1-469473,-3-1-883772,-5 33 734360,-16 76 450020,19-106-2077663,36-118 3450564,-6 14-4471086,-3-1 6016156,-3-1-9095059,-2 0 13264172,10-54-16085281,-19 52 14872530,-8 54-9364149,0 1 2249766,0 1 3336335,4 77-6453334,-2-52 8149999,-1-1-9278214,-1 1 9387667,-2 15-7683303,-13 150 4308451,11-148-441406,4-27-2421801,4-24 2981431,1-8-261986,0 1-6098953,1-1 15070179,1 1-23579574,1 0 27344875,7-9-23563000,4-12 13454820,-18 34-1865181,22-41-6236371,1 0 9222688,17-20-9220185,-41 63 9626473,0 0-12284625,0-1 16377525,0 1-19287733,0 0 18540833,1 0-13633471,-1 0 6534251,0 0-340974,0-1-2885874,0 1 3220323,0 0-2127861,0 0 987920,1 0-340497,-1 0 100460,0 0-42005,0 0 33066,0-1-31825,1 1 29835,-1 0-24310,0 0 13923,0 0 0,0 0-13923,1 0 24310,-1 0-29835,0 0 31824,0 0-32487,0 0 32877,1 0-32877,-1 0 32487,0 0-31824,0 0 29835,0 0-24310,1 0 13923,-1 0 0,0 0-13923,0 0 24310,0 1-29835,1-1 31824,-1 0-32487,0 0 32877,0 0-32877,0 0 32487,0 0-31824,1 0 29835,-1 1-24310,0-1 13923,0 0 0,0 0-13923,0 0 24310,0 0-29835,1 1 31824,-1-1-32487,0 0 32877,0 0-32877,0 0 32487,0 1-31824,0-1 29835,0 0-24310,0 0 13923,0 0 0,0 1-13923,0-1 24310,0 0-29835,0 0 31825,6 27-32447,-2 33 32313,-7-8-29487,-5 35 17545,2-36 36633,1 35-288710,21-100 1218953,-2-8-3768512,-1 0 9001140,0-1-17163816,5-17 26878224,10-17-35490485,-11 25 40512176,67-135-40892068,-55 101 37265404,-28 63-31523266,-1 1 26130668,1 0-23070482,0 0 22727629,1 0-23731835,-1 0 24048321,0 0-22298963,1 0 18337903,-1 0-13071827,1 0 7885048,-1 1-3916981,2-1 1554553,-3 2-478515,0 0 116821,0 0-33782,0 0 21574,0 0-14495,0 0 1581,0 0 11628,0 0-16117,0 1 7191,0-1 11593,0 0-30821,0 0 41258,0 0-38302,0 0 22813,0 0 289,0 0-24345,0 0 43760,1 0-56134,-1 1 62322,0-1-64702,0 0 65382,0 0-65518,0 0 65535,0 0-65536,0 0 65536,0 0-65536,0 0 65536,1 0-65536,-1 0 65536,0 0-65536,0 0 65536,0 0-65536,0 0 65536,0 0-65536,0 0 65536,1 0-65536,-1 0 65536,0 0-65536,0 0 65536,0 0-65536,0 0 65536,0 0-65536,0 0 65536,1 0-65536,-1 0 65536,0 0-65536,0 0 65536,0 0-65536,0 0 65536,0 0-65535,0 0 65518,0 0-65382,0 0 64702,1-1-62322,-1 1 56134,0 0-43758,0 0 24310,0 0-2,1 6-24268,2 15 43508,-1 0-56212,-1 0 71048,-1 0-121493,0 0 277309,-4 20-613021,-1 37 1116580,4-54-1630239,-1-1 1975342,-1 0-2245350,-1 4 2964493,2-11-4776155,2-13 7735562,0 0-10827792,0 0 12374862,0 0-11220150,0 0 7669084,-1-1-3278693,0 1-262808,1 0 2110375,-1 0-2416129,0-1 1859489,0 1-1105439,0 0 524889,-1-1-196071,1 1 46246,1-3 15659,0 0-44760,0 0 67859,0 0-107009,0 0 187699,0 0-322095,1-4 481420,1-1-593166,0 1 584271,0 0-436733,0 0 197725,1 0 60755,0 0-279296,1-1 415392,7-11-442555,47-89 363161,30-80-186184,-68 140-237517,-11 28 1619419,-2-1-5680304,0 0 14777003,0-1-29813484,2-13 47510898,-9 31-60474300,0 0 61869702,0 1-50989814,0-1 33819293,0 0-18016511,0 1 7749777,0-1-2807478,0 0 993484,0 1-424937,0-1 203060,1 1-74847,-1-1 6952,0 0 10323,1 1 1686,-1-1-21296,0 1 34344,1-1-34371,-1 1 21250,0-1 0,1 1-21250,-1-1 34375,1 1-34375,-1 0 21250,1-1-3,-1 2-21201,1-1 33999,-1 0-32574,1 1 15212,-1-1 15078,0 1-50475,1-1 79899,-1 1-93672,0-1 89367,0 1-73339,1 0 55298,-1-1-40988,0 1 30190,0-1-20385,0 1 10301,0-1-36,0 1-9994,0 0 18768,0-1-24175,0 1 24310,0-1-19583,0 1 13056,0 0-8568,0 0 8566,-3 64-12418,-4 0 9649,-2 0 49496,-2 0-318553,-10 20 1090922,-10 77-2637735,29-143 4776690,4-18-6494942,3-11 6162837,191-401-2437165,-166 343-4671456,-24 60 13107474,-2 9-18632203,1 16 15535645,-1-3 999484,-1-2-30722379,0 0 65010200,-1 1-89284768,0 0 92142272,-1-1-73967786,-1 1 46187908,0 0-21859596,0 0 7273334,-1-1-1280074,-1 2-170862,-6 28 186329,-1-1-75089,-3 4 155217,-2 7-575678,4-14 1580442,-7 32-3234200,15-62 4907485,1-7-5210093,1 0 2924017,-1 0 1676607,1 0-6625563,0 0 9680360,-1 0-9943860,1 0 8116003,0 0-5519917,0 0 3163479,0 0-1487443,0 0 523735,0 0-92363,0 0-42714,0 0 60330,0 0-46341,0 0 24834,0 0-42,0 0-24310,1 0 43758,-1 0-56133,0-1 62304,1 1-64548,-1 1 64542,12-24-62985,11-62 64022,-11 28-75694,3 12 42649,-12 30 350043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6:06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8 824,'10'-2'10923,"1"0"-148369,0 1 930348,15 0-3562449,-18 1 9278122,0-1-17301010,0 1 23617762,1 1-23586758,-1-1 16690024,0 2-7464028,3 0 1009390,22 4 1256556,1-2-1125827,-1-1 670824,1-1-773722,-1-2 1431635,17-3-2262345,68 2 2756643,-51 4-2637708,7 0 2183395,25 6-2044224,-52-3 2636885,-8-2-3752327,1 3 4784165,-1 0-5262493,-1 3 5092829,2 2-4392881,-10-1 3327683,-23-8-2134736,-24-10 1144106,-11 2-775778,18 3 1642359</inkml:trace>
  <inkml:trace contextRef="#ctx0" brushRef="#br0">7791 87 928,'3'-1'871,"-1"0"-11324,1 0 67952,0 0-249197,0 0 623128,0 0-1121964,0 1 1496547,0-1-1497275,0 1 1123407,0 0-623752,0 0 248014,0 0-65144,0 0 7697,0 1 2951,0-1-3627,0 1 2808,0 0-1183,1 0-1494,22 2 14028,94 4-81076,-66-5 290108,-35 0-611440,0-1 537979,1-2 947010,-1 1-4393284,0-2 8590725,4-2-10961635,-14 4 9923430,-5 1-6490900,-4 0 3128099,0-1-1615119,0 0 2480696,-1 1-5600496,1-1 10154196,0 0-14161719,0 0 15286243,0 1-12768599,-1-1 8185814,1 0-3955354,0 0 1393465,0 0-335981,-1 1 46877,1-1 534,0 0-4032,0 0 4096,-1 0-4159,1 0 4081,0 0-3927,-1 1 3641,1-1-2794,0 0 1078,0 0 1078,-1 0-2794,1 0 3641,0 0-3927,-1 0 4081,1 0-4159,0 0 4096,-1 0-4032,1 0 4096,0 0-4160,-1 0 4096,1 0-4032,0-1 4096,0 1-4159,-1 0 4081,1 0-3927,-1 0 4073,-3 0-10602,-2 2 63694</inkml:trace>
  <inkml:trace contextRef="#ctx0" brushRef="#br0">5 114 276,'-4'-4'3214,"4"4"-42609,3 2 259847,-1 1-962962,1-2 2410045,0 1-4271281,0 0 5438524,0 0-4880668,0-1 2817816,0 0-625639,1 1-540449,-1-1 650130,3 0-346955,55 6 119969,-50-6-121446,-1 0 505631,0 1-1675699,0-1 4041075,7 4-7334326,-9-3 10220842,1 0-11058085,-1 0 9368929,1 0-6349679,0-2 3710108,0 1-2229903,0-1 1575976,3 0-1146058,39-7 708746,-24 3-360093,1 1 239342,-1 0-410787,1 2 854478,0 2-1417035,0 0 1811380,13 3-1794165,-7 0 1381650,-27-4-845948,-1 0 496756,0 0-488853,0 1 778515,0 0-1169043,0 1 1409298,0-1-1343069,3 2 1011363,1-2-598816,-7-1 277867,-2 0-94692,3 4-33008</inkml:trace>
  <inkml:trace contextRef="#ctx0" brushRef="#br0">986 106 384,'2'1'479,"0"-1"-6227,0 1 37362,0-1-136994,0 1 342484,0 0-616459,0 0 821873,0-1-821600,0 2 615472,0-1-340483,0 0 133512,0 0-27547,0 1-36166,1-1 150685,-1 0-388102,1 0 728377,-1 0-1022827,1 0 1089674,-1 0-884170,1-1 543257,-1 1-248534,3 0 81822,10 0-15035,-13-1-27766,1 1 158613,0-1-554033,-1 0 1378792,1 0-2546024,-1 0 3568487,1 0-3839407,0 0 3177746,-1 0-2009435,1-1 953809,-1 1-328484,1-1 76648,-1 0-9587,1 0-1576,-1 0 3080,3-1-3898,-1 3 10293,11 1-52351,-13-1 215763,-12 0-638067,10-1 1397529,0 1-2351890,0 3 3188974,0 3-3790898</inkml:trace>
  <inkml:trace contextRef="#ctx0" brushRef="#br0">1698 111 868,'0'0'162,"0"-1"-2106,0 1 12636,0-1-46333,0 1 115844,0-1-208585,0 1 278356,0-1-278993,1 1 210495,-1-1-118819,0 1 49673,0 0-15275,1-1 3107,-1 1 839,0-1-2640,0 1 3355,1 0-3080,-1-1 2365,0 1-2002,1 0 2366,-1-1-3095,0 1 3460,1 0-3095,-1 0 2366,1-1-2002,-1 1 2365,1 0-3080,-1 0 3355,0 0-2640,1-1 1001,-1 1 1001,1 0-2801,21 0 9373,27 12-65353,-44-10 332941,8 0-1078199,0 0 2288233,1 0-3111238,-1-1 2156377,0-1 936921,0 0-4464798,1 0 6054399,3-2-5053974,2 0 2860350,0 2-1118163,0 0 387022,4 1-410223,145 18 830122,-117-15-1407459,0-3 2036411,1-2-2909321,10 0 4464868,-58 3-6767900,5 1 8939676,-6-8-9612129,-3 5 8140734,0 0-5236930,0 0 2558138,0 1-1924693,0 3 4319558</inkml:trace>
  <inkml:trace contextRef="#ctx0" brushRef="#br0">2778 58 156,'25'2'7817,"12"2"-104602,-13 0 645615,-23-4-2432872,8 1 6243578,1 0-11525942,-1 0 15771496,1 0-16286765,0-2 12906622,0 1-8117058,-1-1 4388476,2-1-2297074,7 1 1200325,-4 0-571369,-14 1 292659,0 0-340765,0 0 622309,0 0-968749,0 0 1168439,0 0-1077948,0 0 741418,0 0-354967,0-1 93056,0 1 9554,0 0-19631,0 0 6271,0 0 2589,0 0-5122,-1 0 4356,1 0-2079,0 0-275,0 0 1353,0 0-715,0 0-715,0 0 1353,0 0-275,0 0-2079,0 0 4356,0-1-5280,0 1 4356,0 0-2079,0 0-275,0 0 1353,0 0-715,0 0-715,0 0 1353,1 0-275,-1 0-2079,0 0 4356,0 0-5280,0 0 4356,0 0-1877,-15 2-9725,14-2 110911</inkml:trace>
  <inkml:trace contextRef="#ctx0" brushRef="#br0">3575 181 420,'1'-1'361,"-1"0"-4693,1 0 28158,-1 1-103246,1-1 258115,0 0-464607,-1 1 619476,1-1-619476,0 0 464607,-1 1-258115,1-1 103246,0 1-28158,0-1 4693,0 1-361,0 0 0,0-1 0,-1 1 0,1 0 0,0-1 0,0 1 0,0 0 0,0 0 0,0 0 0,0 0 0,0 0 0,0 0 0,0 0 0,0 0 0,0 0-361,40 1 8866,-29-1-85558,110 0 476465,68-12-1793061,-36 1 4979113,-33 3-10797800,-23 8 18982874,-80 2-27634124,-12 0 33533366,-7-1-33735060,0-1 27714729,0 1-18238681,-5 3 9942009,2-2-6757916</inkml:trace>
  <inkml:trace contextRef="#ctx0" brushRef="#br0">5063 56 732,'3'-1'1027,"1"0"-13351,-1 1 80106,0-1-293722,0 1 734305,1 0-1321749,-1 0 1762331,1 0-1762318,-1 0 1321658,0 0-733941,0 1 292721,2 0-79131,10 0 26670,33 0-117302,1 3 535170,-1 2-1658280,1 2 3722651,-41-7-6258733,10 1 7962947,-18-2-7525536,0 0 4799715,0-1-1070887,1 1-1896818,-1 0 3097627,0 0-2739567,0 0 1726691,0 0-834493,0 0 325041,1 0-107563,-1 0 30423,0 0-5875,0 0-474,0 0 656,1 0 730,-1 0-1458,0 0 729,0 0 729,0 0-1458,1 0 729,-1 0 729,0 0-1458,0 1 730,0-1 714,0 0-1353,0 0 275,1 0 2079,-1 0-4356,0 0 5280,0 0-4356,0 0 2079,0 1 275,0-1-1353,1 0 714,-1 0 730,0 0-1458,0 0 729,0 1 729,0-1-1458,0 0 729,0 0 729,0 0-1458,0 0 730,0 1 714,0-1-1353,0 0 275,0 0 2079,0 0-4356,0 1 5280,0-1-4356,0 0 2146,-28 0-14150,22 1 191615,-2 3-1225302</inkml:trace>
  <inkml:trace contextRef="#ctx0" brushRef="#br0">9071 154 276,'-1'-11'1370,"1"-11"-10101,1 22-2228,-1-1 324805,1 0-1917162,-1 1 6285851,1-1-13913328,-1 0 22294701,1 1-26688090,-1-1 24164569,1 1-16537092,-1-1 8440679,1 1-3120598,0-1 790785,-1 1-123032,1-1 8871,0 1 0,-1 0 1,1-1-14,0 1 91,0 0-364,-1-1 1001,1 1-2002,0 0 3003,0 0-3432,0 0 3003,-1 0-2002,1 0 1001,0 0-364,0 0 91,0 0-14,-1 0-207,148 3 9458,3-1-108702,-4 2 645951,-44-1-2430023,31-5 6340483,-77 1-12028981,0 1 16972813,1 4-17856007,-1 2 13646919,0 2-6835256,53 16 1144847,-97-22 1532982,-11-2-1771355,0 0 1079292,0 0-471293,0 0 198698,0 1-139505,0-1 144892,0 1-143634,0-1 119978,0 1-81602,-1 0 43628,1 0-17720,1 1 5918,-3-2-4163,0 0 11663,0 0-37532,0 0 96045,0 0-186707,0 0 276224,0 0-313325,-1 0 273493,1 0-183391,0 0 93860,0 0-36139,0 0 9502,0 0 528,0 0-4620,0 0 6615,0 0-7252,-1 0 6615,1 0-4704,0 0 1715,0 0 1716,0 0-4719,0 0 6720,0 0-7707,0 0 7980,0 0-7707,0 1 6720,0-1-4719,0 0 1716,-1 0 1715,1 0-4704,0 0 6615,0 0-7252,0 0 6615,0 0-4704,0 0 1715,0 1 1716,0-1-4719,0 0 6720,0 0-7707,0 0 7980,0 0-7707,0 0 6720,0 0-4719,0 0 1716,0 1 1715,0-1-4704,0 0 6615,0 0-7252,0 0 6615,0 0-4704,0 0 1715,0 0 1715,0 0-4704,0 1 6615,0-1-7252,0 0 6615,1 0-4704,-1 0 1715,0 0 1716,0 0-4719,0 0 6720,0 0-7707,0 0 7980,0 0-7707,0 1 6805,-11-4-10725,3-3 73621,6 4-422908,-1 0 1550068,1 0-3876562,-1 0 6913349,0 0-8935226,0 1 8270615,0-1-5146350,0 1 1637778,0 0 400076,-1-1-793245,-7 2 446520</inkml:trace>
  <inkml:trace contextRef="#ctx0" brushRef="#br0">10943 126 500,'0'-1'448,"0"0"-5824,0 1 34944,0-1-128127,0 1 320306,0-1-576485,0 1 768404,1-1-767767,-1 1 574574,0-1-317317,0 1 124696,1-1-31940,-1 1 3808,0-1 644,1 1-728,-1 0 1092,0-1-2016,1 1 3004,-1-1-3432,1 1 3004,-1 0-2016,0-1 1092,1 1-1176,16-6 11292,25 2-97074,-27 3 514184,-3 1-1824649,1 1 4621059,-1 0-8688251,0 1 12425204,0 0-13715051,0 1 11784343,0 0-7926269,8 4 4201595,-5-2-1773451,-12-4 580444,10 1-55133,-13-2-223578,0 0 275568,1 0 309239,-1 0-2075634,0 0 4989336,0 0-7914334,0-1 9188736,1 1-8050989,-1 0 5346938,0 0-2659613,0 0 962538,0 0-239578,0-1 35806,0 1-1137,1 0-729,-1 0-729,0 0 1458,0-1-729,0 1-729,0 0 1458,0 0-729,0 0-729,0-1 1458,0 1-729,0 0-729,0 0 1458,0-1-729,0 1-728,0 0 1443,0 0-624,0-1-1183,0 1 2808,0 0-3627,0 0 3822,0 0-3627,0-1 2808,0 1-1183,0 0-624,0 0 1443,-1 0-728,1-1-729,0 1 1458,0 0-729,0 0-729,0 0 1458,0-1-729,-1 1-729,1 0 1458,0 0-729,0 0-729,0 0 1458,-1 0-560,1-1-5718,0 1 51283,0 0-270923</inkml:trace>
  <inkml:trace contextRef="#ctx0" brushRef="#br0">11873 145 152,'-8'-6'2412,"3"0"-23808,7 1 83900,5-2-24909,-4 5-868643,1 0 3789682,-1 0-9036222,1 1 14439425,0-1-16376217,0 1 13317876,0 0-7567560,0 0 2740933,0 0-425685,0 1-107374,0 0 65642,2-1-8620,17-2 2485,21-7-30294,1 2 140700,34-1-426441,1 0 917717,-28 3-1494862,0 2 2019602,0 2-2580616,0 3 3385225,36 5-4288859,-79-5 4701130,-1 0-4182074,1-1 2956437,-1 0-1671229,1 0 793676,0 0-365561,-1-1 195223,1-1-113511,-1 0 57070,0 0-20320,-1 2-9598,-4 0 113318,-10-6-506559,5 6 1457822,-1 1-2869047,3 0 3927530,-6 1-3663955</inkml:trace>
  <inkml:trace contextRef="#ctx0" brushRef="#br0">13047 18 28,'11'-3'5603,"-10"2"-78007,0 1 504218,0 0-2005561,0-1 5484179,0 1-10906090,0 0 16265600,1 0-18482034,-1-1 16077333,0 1-10654267,0 0 5293782,0 0-1911077,0 0 471925,0 0-68692,0 1 1009,0-1 4081,1 0-4362,78 21 17001,-74-20-144589,0 0 826580,0 0-3114204,0 0 8268495,0-1-16165305,0 0 23875944,1-1-26994138,3 0 23441569,-7 1-15546315,-1 0 7753537,1-1-2856865,-1 1 869562,1-1-525625,-1 0 759463,1 0-1003159,-1 0 1003719,0 0-752415,1 0 416884,-1 0-165647,1-1 45532,-2-2-27938,-3 2 211444,2 2-1224264,-5-5 4621031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6:51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0 688,'-3'2'446,"-1"0"-7583,0 0 60674,0-1-303433,0 1 1062295,0-1-2762890,0 1 5528111,-1-1-8691557,1 0 10871042,-1 0-10877604,-3 1 8704252,-18 5-5526841,-305 121 2691743,51-19-732419,-271 102-705080,98-36 1907964,-234 95-1521934,645-254-4386596,22-8 20552523,-1 0-47782445,2 1 79487172,0 0-104529276,-12 8 114869108,31-17-110237024,0 0 95616400,0 0-76042872,0 0 54766064,0 0-34551291,0 0 18223921,0 0-7440099,-1 0 1823922,1 0 322562,0 0-737939,0 0 538638,0 0-247915,0 0 41381,0 1 63493,0-1-98939,0 0 94877,0 0-67005,0 0 24136,0 0 24328,0 0-68050,0 0 99720,0 0-117468,0 0 122976,0 0-117468,0 0 99720,0 1-68050,0-1 24328,0 0 24138,0 0-67080,1 0 95844,-1 0-105840,0 0 95844,0 0-67080,0 0 24138,0 0 24328,0 0-68050,0 0 99720,0 0-117468,0 0 122976,1 0-117468,-1 1 99720,0-1-68049,0 0 24309,0 0 24309,0 0-68049,0 0 99720,1 0-117468,-1 0 122976,0 0-117468,0 0 99720,0 0-68050,0 0 24328,1 0 24138,-1 0-67080,0 0 95844,0 0-105840,0 0 95844,0 0-67080,1 0 24138,-1 0 24328,0 0-68050,0 0 99720,0 0-117468,0 0 122976,1 0-117471,21-1 99847,23-5-69766,223-44 36798,162-44-33713,428-114 114828,-438 105-273989,-215 56 169105,89-11 1380979,221-28-6757745,-414 73 18787696,-98 15-38135941,-9 2 60306140,-9 3-76081552,-202 85 77310920,-7-4-63603576,-9-6 42778392,-6-4-24280945,-134 29 12654616,-328 91-6965499,500-134 4431889,7 5-3144828,-61 31 2153877,222-86-738646,-19 8-1583500,2 1 4614546,-29 17-7527363,78-40 9581204,1 0-10721652,-1 0 11319504,1 1-11430914,-1-1 10668531,1 0-8866485,-1 0 6520808,1 0-4379709,0 1 2816532,-1-1-1755485,1 0 1011179,0 1-497830,-1-1 185246,1 0-23804,0 1-47367,0-1 68817,0 0-59475,-1 0 32880,1 1-5863,0-1-5408,0 0-5863,0 1 32877,0-1-59501,0 0 69719,0 1-55796,0-1 21269,1 1 21252,13 0-55721,26-6 69929,35-10-63874,-2-2 59584,-2-1-106708,3-3 265276,1 1-552361,609-151 886986,14 15-1109542,-410 92 1089412,485-94-798481,196-46 248930,-897 188 530376,-41 10-1183701,-1-1 645628,-1 0 2308173,0-2-7200046,7-2 10548863,-22 6-7834533,-27 11-1937650,-28 11 14020179,-221 75-21471600,214-76 21093309,-158 47-15351504,-24 0 8895327,-36 11-4207923,-365 128 502553,20 16 4351485,592-211-11357547,-329 117 19209572,-151 55-24967943,21 12 26046194,466-185-22023209,-33 12 14914253,3 2-7862853,0 0 3405534,3 2-2488585,-23 16 4571723,60-37-8280554,0 1 11930440,0-1-13894873,0 1 13181253,1 0-10011844,-1-1 5716608,1 1-1861624,0-1-610655,-1 1 1602379,2 0-1558952,-1 0 1062599,0-1-552194,1 1 220286,0 0-65330,-1 0 11202,1-1 6529,1 1-18399,-1 0 31814,1-1-43670,0 0 47889,0 0-39951,0 0 17902,0 0 19363,0 0-71060,1 0 128247,-1 0-170492,1-1 175610,-1 1-137513,1 0 73423,-1-1-11033,1 1-31042,0 0 50047,0-1-51016,0 1 37978,0-1-14122,-1 1-14182,1-1 38489,1 1-53889,-1-1 61402,0 0-64548,0 0 65450,0 1-64548,0-1 61402,0 0-53889,0 0 38489,1 0-14179,-1 0-14179,1 0 38486,19 0-53824,0-1 60756,-1 0-60604,1 0 48789,-1-1-12646,10-1-62524,107-18 178781,-108 17-311990,1292-238 420362,-29-34-483734,-747 157 546169,462-93-720852,189-42 1154060,280-85-1992756,-1354 308 3412035</inkml:trace>
  <inkml:trace contextRef="#ctx0" brushRef="#br0">8215 212 836,'-61'18'4520,"-15"3"-81360,-41 12 692308,-164 57-3700455,-123 37 13923050,-1086 293-39156547,768-214 85285872,-133 37-147010268,669-195 202979712,-1114 300-225194544,-641 198 198760632,1776-500-133783816,-329 98 57343700,478-139 5429263,-26 9-43115179,39-13 56426152,1-1-51134284,0 1 34010236,0 0-12563410,0 0-5372051,0 0 14352808,0 0-14062451,0 0 8678184,1 0-3144441,-1 0-4491,1 0 897464,-1 0-711129,1 1 337334,-1 0-95237,2-2-10525,0 0 43836,1 1-50369,-1-1 58285,0 0-89810,0 0 156246,1 1-243830,-1-1 312306,0 0-318715,1 0 250512,-1 1-136018,0-1 21557,1 0 60570,-1 0-104362,1 1 119730,-1-1-116908,1 0 99660,-1 0-68046,1 0 24309,-1 0 24309,1 1-68049,-1-1 99720,1 0-117468,-1 0 122976,1 0-117468,0 0 99720,-1 0-68050,1 0 24328,-1 0 24138,1 0-67080,0 0 95844,-1 0-105840,1 0 95844,-1 0-67080,1 0 24138,0 0 24328,0 0-68047,25 0 99630,21-4-116381,0-1 115361,-1-1-81650,0-1-22389,16-5 247662,1 1-612761,826-161 1046765,-875 169-1388214,979-221 1461438,-167 35-1114598,457-80 83782,-196 41 2175424,264-43-6257123,23 28 12050248,125 15-18163036,-1474 225 22400495,218-31-23037403,3 5 19612305,34 3-12665216,-259 25 3255853,-6-1 6936950,1 1-15453753,-1 0 19833540,0 1-19159196,1 0 14866903,-1 0-9723762,10 1 5831101,-24-1-3594657,0 0 2345523,0 0-1463208,1 0 789922,-1 0-372642,0 0 192177,0 1-149196,0-1 150501,0 0-147922,0 0 129050,0 0-97867,0 1 60996,0-1-23036,0 0-11594,0 1 37962,0-1-53822,0 0 61398,0 1-64548,0-1 65450,-1 0-64548,1 1 61402,0-1-53889,0 1 38489,-1-1-14180,1 1-14160,-1-1 38318,1 1-52920,-1-1 57527,0 1-52938,0 0 38472,0 0-14993,0 0-10983,0-1 29222,-1 1-32774,1 0 22422,0 0-4556,-1 0-14094,0-1 29854,1 1-42212,-1 0 51935,0-1-59177,0 1 63393,0 0-64855,0 0 65144,-1 0-65519,-7 4 65800,-1 0-65688,0 0 66486,-1-1-71501,-3 2 86350,9-4-117688,-77 29 165112,-3-2-209832,-14 2 219358,-185 48-182174,244-68 146216,-607 153-189072,54-15 264831,-1151 290-1006,456-120-1331516,1219-301 4507388,-1500 376-9851818,-413 123 16966192,1741-452-24803147,-65 18 31663240,-20 15-34919856,265-76 31558437,54-17-20726916,13-3 6548491,20-4 3087569,71-14-2614560,-1-2-6070869,45-12 15416535,181-52-19038879,-175 44 16183209,914-208-10311170,22 25 5050998,-324 67-1917410,578-114 671472,18 25-586839,349-28 1116459,-949 168-1725118,224-6 1523374,-959 107 487418,331-28-4412128,-273 26 8633113,-1 1-10294634,2 2 7083583,39 2 937455,-102 0-10801205,0 0 18036420,0 0-19433272,0 0 15217066,-1 1-8626107,11 2 3214554,-23-4-504007,0 0-113543,-1 1-65967,1-1 228157,-1 1-203134,1-1 100305,-1 1-15536,0 0-33388,1-1 61591,-1 1-78489,0 0 84330,0 0-80222,0 0 70601,0 0-57817,0 0 39695,0 0-14434,-1 0-14127,1 0 38316,-1 0-52920,0 0 57526,1 0-52920,-1 1 38318,0-1-14160,0 0-14180,-1 0 38489,1 1-53889,0-1 61402,-1 0-64548,0 1 65450,1-1-64548,-1 0 61402,0 1-53889,-1-1 38489,1 0-14180,0 1-14160,-1-1 38318,0 1-52922,-3 3 57570,1 0-53362,-2-1 41038,1 1-25721,-1-1 22015,-1 0-48315,0 0 109754,0 0-185727,0 0 239616,-1 0-246739,-5 1 213648,-17 8-168810,-1 0 135508,-5 0-111912,33-12 66727,-96 33 52744,-3-2-290359,-88 20 630322,-229 46-992286,296-70 1332188,-655 152-1696047,-866 190 1911232,1001-239-996337,-522 110-2863011,19 17 10932324,992-221-21678488,-955 233 29770608,1054-257-28361285,12-3 14212049,1 0 8160288,1 2-27911279,-8 3 35097516,47-14-27795795,0-1 12641389,0 0 1161281,0 1-8244444,-1-1 8804045,1 1-6043745,0-1 2956359,0 1-913748,0-1-22162,1 1 280725,-1-1-257804,0 1 173499,0 0-110306,1-1 79681,-1 1-69038,0 0 66047,1-1-65363,0 0 65826,0 0-67269,1 1 70805,-1-1-79067,0 0 92599,0 0-105418,0 0 106320,0 1-87024,1-1 50252,-1 0-9844,0 0-17747,0 0 23427,0 0-9385,1 0-14077,-1 1 34545,0-1-42519,1 0 34376,-1 0-13125,0 0-13125,1 0 34375,-1 0-42499,0 0 34356,1 0-12954,-1 0-14094,0 0 38251,1 0-54127,-1 1 61488,0-1-63342,1 0 61488,-1 0-54127,1 0 38251,-1 0-14094,1 0-12953,5 0 34335,-1 0-42294,1 0 33133,0 0-7872,0 0-29648,0-1 74546,4 0-119881,128-17 154243,-3-3-162571,32-9 130030,-38 7-40374,890-168-131644,143-24 406258,1839-238-743652,-2955 447 1047352,8-1-1536977,1 1 3890671,15 0-12941979,-69 6 36865398,1 0-82407368,-1-1 145320736,0 1-204705216,0 0 232045352,0 0-211896704,0 0 154918080,0 0-89163456,0 0 38879343,0 0-11601446,0 0 1438842,1 0 651702,-1 0-481826,0 0 179894,0 0-69318,0 0 46936,0 1-34644,0-1 13107,0 0 13296,0 0-35344,0 0 46376,0 1-46002,0-1 40238,0 0-37092,0 1 40238,0-1-46001,-1 1 46367,0-1-35342,0 1 13668,0 0 10352,-1-1-23154,1 1 11493,0-1 28032,-1 1-80886,1-1 118985,-1 1-119665,0-1 83113,1 1-30498,-1-1-13616,0 1 35394,1-1-33168,-1 0 13108,0 1 14295,0-1-38326,0 0 52920,0 1-57535,-52 19 53537,-106 28-45096,-57 11 40909,-175 36 44075,-92 23-878165,188-34 4789718,-81 36-16572313,-260 108 41742195,624-224-81085644,-161 65 125328468,139-55-157169976,2 1 162369672,2 1-140734704,-25 17 105779016,48-29-73364672,1 0 51036636,0 0-37113952,1 1 26941460,0-1-18072773,1 1 10670246,0 0-5467277,0 0 2467120,1 0-1033498,2-3 445928,1-1-216584,-1 1 108830,1-1-37812,-1 1-18174,1-1 60386,0 1-82621,1-1 78619,-1 1-51506,0-1 17237,1 1 4625,0-1-5747,0 1-5116,0-1 11152,0 1-2297,0-1-18120,0 0 39301,1 1-53093,-1-1 57564,1 0-53092,0 0 39287,0 1-18037,0-1-2533,0 0 11186,0 0-2533,0 0-18037,1 0 39287,-1 0-53092,1 0 57564,0 0-53093,8 2 39305,1-1-18190,-1 1-1717,1-1 8126,0 0 6035,0 0-36601,0-1 71111,1 0-96850,-1 0 106184,1 0-96850,11 0 71110,25-1-36585,0-1 5916,8-2 8671,-37 2-3435,121-6-14256,89-13 32788,137-21-47178,-233 25 67504,544-69-131318,52-23 361979,-351 43-1229752,-639 129 4340944,-214 41-13816803,-656 151 36988361,1017-229-81670876,-541 134 148718848,515-125-223914664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6:51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958 719 856,'-11'-6'4922,"-3"-4"-84004,13 8 670879,0 1-3321748,0-1 11378014,1 1-28438943,-1-1 53143138,1 1-74290794,-1-1 75036008,1 1-47470239,-1-1 3474000,1 0 32963155,0 1-45732536,0-1 37379143,0 0-21502903,4-40 9056143,-1 13-2891817,-4 8 1176722,0 0-2167970,-1 1 5866437,-2-1-12778169,-2-11 21565914,-2 4-27945544,-1 1 26875268,-1 1-16804025,-2 0 1312758,0 0 14215483,-3-2-26905432,4 11 36489014,0-1-42271044,-1 2 42333994,0 0-36319265,-2 0 27424191,0 1-20348526,0 1 17431333,-2 0-17243031,1 1 16677153,-2 0-13929511,0 2 9549832,0 0-5258619,-1 1 2285207,0 1-763572,-6-2 182655,-1 1-11764,0 1-55191,0 1 186650,-1 1-580532,0 1 1520173,0 2-3203122,0 0 5408770,-5 2-7358346,10 3 8105205,0 0-7252132,1 2 5318364,0 0-3380518,0 1 2350302,0 1-2488256,0 1 3373207,0 1-4216322,1 1 4346961,0 0-3612670,1 2 2396186,0 0-1245438,1 1 482680,0 0-113320,0 2-12989,-5 5 32764,13-8-16856,0-1-7119,1 1 35411,0 0-93108,1 1 234905,0 0-507484,1 0 882249,0 0-1225614,1 1 1367921,-2 5-1231422,-1 5 893903,1 0-524518,1 1 271625,1 0-223548,-1 15 450371,6-27-1013847,0 0 1861174,1 0-2687847,0 0 2971312,1-1-2257108,0 1 515050,1-1 1728542,0 1-3621458,1-1 4457076,0 0-4077704,0 0 2911351,1-1-1618457,5 8 662941,1 0-146150,0-1-71432,1 0 190738,1-1-409367,0 0 929951,1-1-1894412,3 1 3206149,7 5-4422398,0-2 4943074,1 0-4421446,1-2 3003442,24 11-1159486,-2-5-645506,1-3 2079218,1-1-2889404,30 5 2940642,-24-6-2353412,-7-4 1494402,-18-5-745774,-1 1 286434,20 10-81754,-8-1 16338,39 11-2041,-74-26 107,2-2-82,-10-12-5676,0 6 124774,0 1-1117032,4-2 6071496</inkml:trace>
  <inkml:trace contextRef="#ctx0" brushRef="#br0">955 614 880,'-5'1'1853,"-10"1"-28448,15-2 195319,0-1-763436,-1 1 1682933,1 0-944402,0 0-7354523,0 0 31374112,-1 0-73581544,1 0 122280440,0-1-154558848,0 1 152805664,-1 0-119387780,1 0 73680928,0-1-35571941,0 1 13155977,0 0-3578041,-1 0 647089,1-1-46217,0 1-9135,0 0-13923,0 0 38232,0-1-54126,0 1 61488,0 0-63342,0-1 61488,0 1-54126,0 0 38232,-1 0-13923,1-1-13923,0 1 38233,0 0-54145,1-1 61659,-1 1-64311,0 0 65364,0-1-65754,0 1 65364,0 0-64311,0 0 61659,0-1-54145,0 1 38233,0 0-13923,1-1-13923,-1 1 38233,0 0-54145,0 0 61659,0-1-64311,0 1 65364,1 0-65754,-1 0 65364,0 0-64311,0-1 61659,1 1-54145,-1 0 38115,6-8-9460,-6 7-74032,1 1 491589,-1-1-2317456,1 0 8198045,-1 0-22183401,1 0 46950122,-1 1-79080668,0-1 107229216,1 0-117786724,-1 0 104987900,0 0-75716944,0 0 43837714,1 0-20093117,-1 0 7133133,0 0-1900635,0 0 366587,0 0-47965,0 0-4271,0 0 13141,-1 0-6898,2-9-1400,0 0-36619,1 0 304249,0 0-1360220,3-9 4349133,3-16-10586666,-2 9 20054941,1 0-29646947,0 0 33279711,8-14-25020588,3-4 3463228,-7 13 25994945,2 1-52912364,1 1 66852180,2 0-62903844,16-24 44221032,-25 43-19800602,0 1-851573,1-1 12410560,1 1-15115635,0 1 12877500,0-1-10007907,0 2 8750411,1-1-8836521,0 1 8786892,1 1-7580998,-1 0 5382342,8-3-3073588,-7 4 1389647,0 0-508962,1 1 249320,-1 1-441641,1 0 1080668,0 0-2174077,0 1 3485474,0 1-4483085,0 0 4644858,0 0-3871528,0 1 2572286,3 1-1327179,-5 1 488475,0-1-76552,-1 1-52427,1 1 14960,-1 0 160019,1 0-472401,-1 1 861185,0 0-1178320,0 1 1268454,-1 0-1087914,1 0 739345,-1 1-385728,0 0 137087,2 3-10944,3 2-31628,-1 1 35736,-1 1-25988,0 0 411,-1 0 62798,0 1-182647,-1 0 343535,-1 1-484261,2 3 532225,6 16-459768,-3-10 305343,-1 1-134316,-2 1-21931,2 9 189582,-7-13-414005,-2 0 682566,-1 0-866595,0 0 740392,-2 0-86090,-1 11-1159106,1 1 2776523,-1-22-4262424,0-1 5071252,0 0-5049951,-1 1 4690096,-1-1-4823468,0 0 5898595,-1 0-7487520,0 0 8545100,0-1-8232776,-1 1 6557600,-1-1-4277418,-3 6 2262496,2-8-955230,0 1 306390,-1-1-31619,1 0-150369,-2-1 425428,1 0-853880,-1 0 1342065,0-1-1678206,0 0 1680450,-2 0-1350480,-17 9 872508,-1-1-458796,-17 5 207978,-109 46-95540,-12-5 53142,128-46-32997,1 0 18633,0-1-8568,-4-1 3060,23-5-1003,16-5 3416,0-1-26878,0 0 138585,0 0-502180,0 0 1357076,0 0-2834104,0 0 4676360,0-1-6179602,-1 1 6588010,1-1-5678816,-3 0 3948047,6-1-2201952,0-4 1037997,0 5-875283,1-1 2758081,14-2-9341946,-5-1 24409992</inkml:trace>
  <inkml:trace contextRef="#ctx0" brushRef="#br0">2816 1749 112,'0'0'1111,"0"0"-18795,0 0 149591,-13 9-734432,15-12 2417502,-1-1-5229082,1 0 5477214,-1 1 8655158,1-1-56827139,-1 0 153882184,0 0-288200688,-1 0 412548112,1 0-467557664,-1 0 425233360,0 0-311134792,0 0 182189188,0 0-84284712,0-3 30100292,0 2-7937649,0-20 1272587,0 0 538473,-2 0-2191878,0 1 5521005,-2-1-10798808,-6-22 16415534,1 23-19282670,0 1 17038930,-1 0-10173038,-6-7 1395032,6 13 7227790,-1 1-15782629,-1 0 24844734,0 1-33207441,-1 1 38312932,-1-1-38751460,-2 0 35407378,-2 1-30055035,0 1 23732798,0 1-16864101,-2 1 10144173,1 1-4506821,-1 0 419160,-1 1 2271415,-4 0-3832297,-29-14 4332229,42 19-3861519,1 0 2816983,-1 0-1835575,0 1 1502630,0 1-2125952,0 0 3622802,-1 1-5471264,1 0 6846550,0 1-7046573,-1 0 5957702,1 1-4122127,0 0 2317898,-9 3-1053022,0 1 393752,0 0-139996,1 1 72442,0 1-72148,1 1 114010,0 1-211736,0 0 362678,-1 3-518039,8-6 600259,1 1-559658,1 0 419901,0 0-266934,0 1 191266,0 1-231489,1 0 353992,0 0-475116,1 1 513392,0 0-441114,0 0 297041,1 0-151028,1 1 54315,-1 1-15691,0 2 12014,2-1-13966,-1 0 5864,1 0 10873,1 0-29494,0 1 52684,1-1-93366,1 1 156963,0 0-224061,1 0 258637,0 0-239596,1 0 182035,1 10-123395,4-4 90407,0 1-82195,1-1 81922,1 0-79032,1-1 79327,1 1-95497,0-1 128570,-1-7-160105,0 0 165869,1 0-137854,0-1 90594,1 0-46462,0 0 18225,1-1-5287,11 8 1070,-5-2-135,-2-5 8,-1-1 0,2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67335,5 9-438506,5 4 1578765,2-2-2881936</inkml:trace>
  <inkml:trace contextRef="#ctx0" brushRef="#br0">2854 1770 432,'0'-1'342,"0"0"-5815,0 0 46530,0-1-232713,0 1 814775,0 0-2119338,-1-1 4241007,1 1-6668965,0 0 8342802,-1 0-8349364,1 0 6682106,0-1-4247739,-1 1 2113745,0 0-805510,1 0 237609,-1 0-79255,0 0 65468,1 0-71028,-1 0 59653,0 0-32725,0 0 4895,0 0 9284,0 0-6106,0 0 480,1-1-44539,-1 1 295952,0-1-1139220,1 0 3200011,-1 1-6966346,1-1 12037940,0 0-16718872,-1 0 18784065,1 1-17104872,0-1 12593735,0 0-7447377,0 0 3501270,0 1-1297492,0-1 386869,1-1-108328,3-26 49363,11-25-121177,14-25 631832,-17 46-2552344,-4 12 7448408,2 1-16055497,0 0 25871468,0 0-31040403,2 1 27175928,5-5-17052872,-9 12 9120211,1 1-8842092,0 1 13429474,1-1-16535033,1 2 15900354,-1-1-14258561,1 2 14338143,1-1-15553005,0 1 15481524,0 1-12886112,2 1 8681139,-1 1-4673701,1 1 2047157,0 0-976412,1 1 1139917,-1 0-2178532,3 1 3677877,4-2-5013618,-5 1 5508519,-1 1-4839594,1 0 3221431,-1 1-1135565,1 1-1048118,0 0 3114297,0 1-4776965,-1 1 5624840,1 0-5398570,-1 1 4270937,0 1-2777784,0 1 1465639,0 0-604317,11 5 168798,-11-3 583,0 1-49889,0 0 61519,-1 1-73584,7 6 110510,-14-10-189849,0 1 304828,-1 0-411232,0 0 446745,0 1-374120,-1 0 209611,1 0-13874,-2 0-141693,1 0 208963,2 6-182621,0 3 97159,0 1-2758,-1 0-60475,-1 0 66861,-1 0 9265,0 0-195143,-2 1 485696,0 0-802968,0-1 1012690,-2 1-1013097,0 0 817070,-1 0-538645,-1-1 299608,-3 12-154498,-32 130 91818,35-153-89343,1 1 208733,-1-1-778009,0 0 2633793,-1 0-7069058,1 0 14956532,-1 0-25239952,-1-1 34317766,1 1-37815516,-1-1 33821128,0 1-24477435,0-1 14218851,0 0-6532538,-1-1 2319820,1 1-624751,-1-1 148771,0 0-73290,-1 0 71443,-2 1-59664,-13 7 32966,-1 0-7311,-1-1 5576,0-1-57443,-5 0 203948,-2 1-484912,-14 5 887676,0-3-1286068,-4-1 1452107,-254 53-1182843,167-39 462110,128-24 484501,-21 1-1301605,25-3 1705762,14-14-1639892,-6-11 1334116,-5 14-1400042,0 4 2808444</inkml:trace>
  <inkml:trace contextRef="#ctx0" brushRef="#br0">3528 321 340,'-16'-3'7931,"15"1"-142284,0 1 1205385,0-1-6407232,0 0 23946540,0 0-66824684,0 0 144297944,1 0-246529744,-1 0 337825504,1 1-374079200,-1-1 335513184,1 0-243159232,0-2 141332544,0-3-64967044,0 0 23015246,0 0-5687486,1-1-483292,2-5 4458000,1-21-10106767,-5 29 17596815,-1-1-24242103,1 1 25849929,-1 0-19146047,-1-1 3963857,1 1 16179273,-1 0-35215617,0 1 46907810,0-1-47813674,0 0 39204498,0 1-26133981,-1 0 14093763,0 0-6050709,0 0 1998181,0 0-458865,-5-3 29627,-15-16 56217,21 20-106020,0-1 352905,0 1-1338769,0 0 4172667,-1 0-10256797,1 0 20096568,-1 0-31791869,0 0 40958284,-3-1-43154156,-7-3 37188281,9 5-26116490,1 0 14876429,-1 0-6999715,1 0 3315270,-1 0-2875651,0 1 4290807,-1-1-6263079,-13-1 7646360,10 1-7684771,0 0 6364733,0 1-4395622,1 0 2719490,-1 0-1955867,0 1 2159696,0 0-2912286,0 1 3591504,-13 1-3702898,1 2 3133118,1 0-2153969,-1 1 1168630,1 2-430132,-1 0-37010,2 1 318512,-3 1-475549,18-6 518160,0-2-456953,0 1 338606,1 0-226883,-1 0 164374,1 0-156451,-1 0 180199,1 1-202129,0-1 196993,0 1-161794,0 0 113407,1 0-69888,-1 0 35124,1 0-2364,-1 0-31587,0 3 59683,2-4-70656,0 0 58867,0 1-28374,1-1-11764,-1 1 56865,1-1-110789,0 0 177139,0 1-244526,0-1 284987,0 1-273003,0-1 207281,0 1-112677,1-1 22510,-1 1 39421,1-1-64259,0 2 54581,1 2-20017,1-1-26765,0 1 77470,0-1-139877,1 0 245190,1 2-433231,-2-2 708184,1 0-998766,-1 0 1185103,0 0-1201136,0 1 1115372,0 0-1079195,-1 0 1172372,0 0-1311448,19 41 1329681,-9-23-1142671,-6-12 824888,1 0-538463,0 0 404736,0-1-416330,1 0 421855,1-1-208793,0 0-314224,0 0 974186,1-1-1425076,1 0 1436347,-1 0-1078394,1-1 616011,1-1-267104,0 0 86071,11 5-17144,0-1-20798,1-2 128228,0 0-486377,22 4 1374168,14 5-3001192,60 25 5169176,-112-40-7070664,1-1 7590228,-1 0-6026466,0 0 2650300,1 0 1383834,-1-1-4674660,5 0 6280530,-12-1-6088410,-1 0 4700209,0 0-2968295,0-10 1516377,0-10-536308,-6 8-123980,1-1 711218,2 10-1099922</inkml:trace>
  <inkml:trace contextRef="#ctx0" brushRef="#br0">3584 297 800,'-6'3'1373,"-16"4"-20765,21-7 139060,1 0-517412,-1 0 988924,1 0 270436,-1 0-8172920,0 0 29163160,1-1-64689792,-1 1 104625376,1 0-130146016,-1 0 127331360,1-1-98764900,-1 1 60641924,1 0-29181928,-1-1 10789832,1 1-2962675,-1 0 569555,1-1-68468,0 1 3876,-1-1 0,1 1 0,0-1 0,-1 1 0,1-1 0,0 1 0,0-1 0,-1 1 0,1-1 0,0 1 0,0-1 0,0 0 0,0 1 0,0-1 0,-1 1 0,1-1 0,0 0 0,0 1 0,1-1 0,-1 1 0,0-1 0,0 1 0,0-1-73,0-13 2756,0 8-36303,-1-1 266220,2 1-1288260,-1-1 4479024,1 1-11753868,0-1 24005904,0 1-38911470,1-2 50661146,7-15-53306006,10-31 45312934,-16 45-30622366,1 0 15010490,0 0-1933647,0 1-7736242,1-1 12855944,0 1-10780221,1 0 253977,5-6 14976469,-4 6-27181839,1 1 30331927,-1 0-24468950,1 0 14302304,1 1-4432070,-1 0-3373973,1 0 9161549,0 1-12781716,0 0 13593256,5-1-11577385,-6 4 7934155,1 0-4361555,-1 0 1978733,0 1-1014407,1 0 1227790,-1 1-2297311,1 0 3796945,-1 0-5080931,8 2 5493975,8 1-4806886,1 2 3383358,8 2-1841441,-28-6 535470,1 1 645966,-1-1-1996751,0 1 3473949,0-1-4435226,0 2 4030121,1-1-2045014,-2 0-654280,1 1 2694994,0 0-3274150,-1 0 2634576,1 0-1587138,-1 1 765681,0 0-336822,0 0 179096,0 0-138603,-1 0 131752,3 3-131130,-4-3 131743,0 0-136681,0 0 160430,0 0-239038,0 0 427263,-1 0-759052,0 0 1182623,0 1-1539538,0-1 1648746,0 0-1445187,-1 1 1035708,0-1-610369,0 0 303672,0 1-136494,0-1 58873,0 0-17614,-1 1-12609,0-1 34347,0 0-42500,0 1 34374,-1-1-13106,1 0-13296,-1 0 35344,0 0-46376,-1 1 45975,-24 42-39125,-19 26 21648,33-56 78275,-1 1-553468,-1-2 2134298,0 0-5964008,-1 0 12868439,-7 4-22042682,-33 23 30428658,-2-3-34132822,-3-1 31242447,49-34-23417254,10-6 14575982,7-5-8046067,8-2 4881800,6-6-4259875,-13 5 4433374</inkml:trace>
  <inkml:trace contextRef="#ctx0" brushRef="#br1">197 184 640,'0'0'74,"0"0"-1258,0 0 10064,0 0-50320,0 0 176119,0 0-457894,0 0 915671,0 0-1438336,1 0 1795880,-1 0-1790372,0 0 1420588,0 0-884000,0 0 414154,0 0-127501,0 0 6580,0 0 21607,0 0-16490,0 0 5434,0 0 5508,0 0-17748,1 0 31671,-1 0-43741,0 0 48637,0 0-43911,0 1 32640,0-1-21624,0 0 17136,0 0-21624,0 0 32640,0 0-43911,0 0 48637,0 0-43741,0 0 31671,0 0-17748,0 0 5508,0 1 5508,0-1-17748,0 0 31671,0 0-43740,0 0 48618,0 0-43740,0 0 31671,0 0-17748,0 0 5508,0 0 5508,0 0-17748,0 1 31671,0-1-43741,0 0 48637,0 0-43911,0 0 32640,0 0-21624,0 0 17136,0 0-21624,0 0 32640,0 0-43911,0 0 48637,-1 0-43741,1 1 31671,0-1-17748,0 0 5508,0 0 5508,0 0-17748,0 0 31671,0 0-43814,0 0 49926,0 0-54655,0 0 88808,-1 0-228004,1 0 583101,0 0-1222114,0 0 2046545,0 0-2752861,0 0 2993209,0 0-2638929,0 0 1887493,-1 0-1096976,1 0 526151,0 0-224146,0 0 105859,0 0-72386,0 0 66289,0 0-65804,0 0 65364,-1 0-64311,1 0 61659,0 0-54145,0 0 38233,0 0-13923,0 0-13923,0 0 38232,0 0-54126,0 0 61488,-1 0-63342,1 0 61488,0 0-54126,0 0 38232,0 0-13923,0 0-13923,0-1 38233,0 1-54145,0 0 61659,0 0-64311,0 0 65364,0 0-65754,-1 0 65364,1 0-64311,0 0 61659,0-1-54145,0 1 38233,0 0-13923,0 0-13923,0 0 38232,0 0-54126,0 0 61488,0 0-63342,0 0 61488,0-1-54126,0 1 38232,0 0-13923,0 0-13923,0 0 38233,0 0-54145,0 0 61659,0 0-64311,0-1 65364,1 1-65754,-1 0 65364,0 0-64311,0 0 61659,0 0-54145,0 0 38233,0 0-13972,0 0-12702,0 0 24988,0 0 31700,0 0-316963,0 0 1153730,13 9-2911841,-11-5 5582367,-1 1-8207803,0-1 8546256,-1 1-3174206,1-1-11699248,-1 0 37890383,1 1-71529028,-2-1 101491476,1 1-114333992,0-1 103814784,-1 1-76075002,0-1 44704342,-1 5-20785827,-1 20 7476978,0 0-2014594,0 0 471384,-2 0-516770,-1 0 1571812,-2-1-3875305,0 0 7464991,-7 11-11480312,12-31 14267618,0 0-14430263,1 0 11990134,0 0-8497467,0 1 5922341,0 1-5317492,2-10 6280460,0 0-7451308,0 0 7575721,0 0-6354751,0 0 4471383,0 0-2870965,0 0 2017474,0 0-1737924,2-1 1594689,0 0-1301809,-1 0 850126,1 0-375456,-1 0-10608,0 0 280874,1 0-455753,-1 0 552296,0-1-569404,1 1 506093,-1 0-383686,0-1 245856,0 1-135625,0-1 72655,0 0-50188,7-8 48130,4-2-48073,0-1 43331,0-1-45256,-1 0 86515,-1 0-215067,-1-1 467703,0 0-824652,1-4 1180351,16-35-1381163,7-28 1334345,-21 51-1128371,3-9 1119602,5-18-1981132,-18 50 4595206,-5 18-9522478,-1 4 16103626,-6 24-22027331,2 0 24321061,1 1-21401624,2 11 14358204,-8 39-6117302,4-31-704111,2 0 5217063,2 59-7999410,7-99 10002772,0-18-11815518,1-11 13506641,5-24-14718495,2 0 14959933,1 1-14079618,2 0 12464021,1 1-10672535,1 1 8990849,13-19-7443192,-1 3 6043075,-1 0-4813176,17-50 3654249,-42 93-2389002,2-5 934735,-2 8 619317,0 7-2023592,-1 26 2911246,-1 0-2980656,-1-1 2289371,-1 1-1310691,-2-1 556870,-1 0-144109,-1 0-183090,-4 7 626433,-3 0-1063363,2 1 1223864,2 1-1011839,-4 34 564021,12-64-51325,1-6-477929,0 0 1051602,1 0-1645250,-1 0 2155588,1 0-2486208,-1 0 2607017,1 0-2519093,0 1 2216291,0-1-1724447,0 0 1149166,1 0-635852,-1 0 278138,1 1-79440,0-4-9175,-1 0 35474,0-29-22394,11-8-34927,3 0 186238,1 1-595697,12-20 1668332,26-51-4089393,-47 93 8472029,10-23-14568538,-1-1 20764139,-1-5-24807220,-11 36 25484671,0 8-23503769,2 18 20513947,2 28-17473508,0 93 14260525,-6 33-10610278,-1-104 6890645,-8-27-3899750,8-41 2316144,0-1-2544300,0-1 4748485,0-1-8537421,0 1 12548185,1 0-14797032,-1 0 13945439,0 0-10358526,-1 0 5817064,1 0-2158512,0 0 171916,0 0 437057,0 0-372906,-1 0 165280,1 0-22684,0 0-39913,-1 0 58831,1 0-60474,-3-11 54109,18-63-41530,23-64 37199,-12 41-125177,-21 76 608954,-4 18-2241734,-1-1 6237335,1 1-13540569,0 0 23408423,0 0-32636906,1 0 36977720,1-2-34171714,-1-1 25765890,-2 8-15809721,0 1 7850141,0-1-3117153,0 1 925210,0-1-39458,0 1-414746,0-1 785365,0 1-1080141,0-1 1195376,1 0-1083978,-1 1 815898,0-1-523921,1 1 308225,0 0-191471,2 13 142682,-3 15-121885,1 7 105592,-3 0-93693,-1 10 109098,-2 3-182254,3 0 309060,2 15-406899,0-26 325265,3 11 66019,-3-49-757323,2 0 1521639,-1 0-1949727,-1-1 1660351,5-18-623966,-3 7-686928,0-1 1583176,1 1-1710336,0-1 1353038,0 1-1209446,2 0 1852897,0-2-3290884,-2 6 4898037,9-23-5791820,-3 4 5434895,2 1-3987608,0 0 2104047,2 0-428511,14-21-699252,-20 33 1198429,5-3-1130756,-12 16 678989,0 0-102189,0 0-409464,0 0 828729,0 0-1198702,0 24 1471828,-3 261-1502533,6-220 1209908,16-84-688635,3-38 88458,-2-2 646213,1-13-1895986,9-28 4146021,-13 46-7505323,-2-2 11310309,0-14-14179377,-15 70 14612251,5-26-11864002,-2-1 6561977,1-18-504983,-4 45-4415625,0 0 7324751,1 1-8462450,0 0 8378915,-1 0-7368466,1-1 5682350,-1 1-3838652,1 0 2399600,-1 0-1558873,1 0 1120341,-1 0-815038,0 0 530127,1 0-287232,-1 0 125260,0 0-42929,0 0 11850,1 0-5083,-1 0 8803,0 0-18577,0 0 31824,0 0-43758,-1 1 48621,3 24-43673,-3 57 30447,-2 0-9130,-7 15-28661,-5 84 88723,12-164-137874,-3 33 115332,6-51-111124,0 0 619246,0 0-2431453,0 0 5917259,0 0-10280696,0 0 13769843,0 0-14869707,0 0 13334061,0 0-10127420,8-24 6578814,8-8-3642159,-3-1 1693097,0 0-709935,-2-1 566047,-2-1-1237243,-1 0 2757184,2-24-4906334,-2 2 6962081,-4 26-7942268,1 1 7273767,1-1-5215415,3-2 2556178,-5 20 33161,-3 9-2250026,0 1 3880428,0-1-4550669,0 0 3929990,0 1-2143111,1-1-122007,0 1 1971114,-1-1-2819806,1 1 2659191,1 0-1917618,-1 0 1097650,0 0-495760,2-1 161051,-2 2-13744,-1 1-36804,0-1 49120,1 1-58147,-1-1 89473,0 0-157964,0 0 255442,1 1-346018,-1-1 384251,-1 0-347872,1 0 255477,0 0-150892,0 0 70652,-1 0-25636,1-2 6944,-1 4-1153,5-7-1389,-3 3 8335,2 13-30020,2 13 73927,-1 1-118184,-2-1 85001,2 18 119496,-3 33-468544,-4 0 706673,-2 0-469132,-11 54-405035,8-80 1702979,3 0-3025150,1 7 4093324,3-53-4840887,0 0 5311846,0 0-5571822,0 0 5620523,0 1-5270472,0-1 4220180,0 0-2434632,0 0 419576,0 0 1060664,0 0-1585457,0 0 1338689,0 0-815763,1 0 392463,-1 0-170738,0 0 89654,1 0-69361,-1 0 66152,1-1-65551,-1 1 65280,1 0-65536,0 0 65792,-1 0-65536,1 0 65264,0-1-65252,0 0 63411,0 0-53007,-1 0 18904,1-1 62712,0 1-208860,-1 0 400332,1 0-569432,0-1 634593,-1 1-561424,1 0 390319,0-1-202504,-1 1 62237,1-1 11578,-1 1-34104,1-1 30074,-1 1-18514,1-1 9373,-1 1-6120,1-1 9384,-1 1-18717,1-1 31842,-1 0-43770,6-7 48798,-1 0-45100,0-1 38063,-1 1-38488,2-4 54544,2-12-81444,-2-1 101388,0-1-110618,-1 1 173332,0-20-457916,7-33 1170286,12-64-2339304,-14 69 3577934,19-67-4102048,25-25 3168684,-52 164-684124,0 9-2575361,-1 24 5483563,0-7-7485205,2 32 8994736,-2 0-10718822,-3 0 12597926,-9 52-13668141,9-95 13059380,-11 121-10928756,5 58 8312918,8-193-6218938,0 0 4838162,0 0-3227236,0 0-496476,0 0 8066289,2-3-19130635,1-1 30124110,-1 1-35960464,0 0 33826039,-1-1-25444817,1 0 15459136,-1 1-7796031,1-1 3602777,-1 0-1892932,0 0 1256950,0-2-874432,2-5 536266,77-267-280216,-27 106 143148,-28 95-169078,-14 50 660229,-11 27-2568903,0 0 7558884,0 0-16961986,0 0 29741210,0 0-41484642,0 0 46595880,0 0-42525654,0 0 31826873,0 0-19815337,0 0 10532488,0 1-4975408,0-1 2176647,0 0-901240,0 0 367732,0 0-177166,0 0 121588,0 0-97753,0 0 67189,1 0-24157,-1 0-24157,0 0 67081,0 0-95844,0 0 105840,0 0-95844,0 0 67081,0 0-24157,0 0-24157,0 0 67081,0 0-95844,0 0 105840,0 0-95844,0 0 67081,0 0-24157,0 0-24157,1 0 67081,-1 0-95844,0 0 105840,0 0-95844,0 0 67081,0 0-24157,0 0-24157,0 0 67081,0 0-95844,0 0 105841,0 0-95863,0 0 67252,0-1-25126,0 1-20281,0 0 55453,0 0-68712,0 0 55453,0 0-20281,0 0-25126,0 0 67252,0 0-95863,0 0 105841,1 0-95844,-1 0 67081,0 0-24157,-2 18-24171,-3 49 67446,2 27-100021,2-31 134843,-8 47-235942,4-61 575308,1 0-1478166,3 2 3366871,4-49-6524735,-9-4 10739882,5 3-15110446,-1-1 18335776,1 0-19308345,0 0 17068000,-1 0-9718952,1 0-5766144,0 0 30327898,0-1-58200046,-1 1 77549640,1 0-78744928,0 0 62529930,0-1-39014081,-1 1 18983802,1-1-7065455,0 1 1939407,0-1-370194,0 0 51957,0 1-15696,0-1 6580,0 0 6390,0 0-12154,0 0 2704,0 0 18018,0 0-39286,0 0 53092,0 0-57174,-6-8 44528</inkml:trace>
  <inkml:trace contextRef="#ctx0" brushRef="#br1">3223 97 568,'11'2'3869,"-11"-2"-69500,1 0 589543,0 0-3137792,0 0 11742581,-1 0-32811649,1 0 70945572,0 0-121370480,0 0 166541144,-1 0-184667328,1 0 165866248,0 0-120397280,-1 0 70110634,1-1-32320332,0 1 11547998,-1 0-3100936,1 0 609774,0-1-107638,-1 1 50698,1 0-50252,0-1 46971,-1 1-40409,1-1 37111,-1 1-40381,30-11 51156,-29 10-114955,-1 1 550222,1 0-2579870,0-1 9213797,-1 1-25072380,1 0 53253432,-1 0-89950756,1 0 122285708,0 0-134670380,-1 0 120348748,1 0-87024088,-1 0 50514736,1 0-23200853,0 0 8228118,-1 0-2155395,1 0 371763,-1 0-11309,1 0-37552,0 0 46002,-1 0-46376,1 1 35343,-1-1-13277,1 0-13277,-1 1 35343,1-1-46376,0 0 46002,-1 1-40239,1-1 37111,-1 0-40409,0 1 46971,1-1-50252,-1 1 46971,1-1-40409,-1 1 37111,0-1-40239,1 1 46002,-1-1-46376,0 1 35343,0-1-13277,1 1-13277,-1 0 35343,0-1-46376,0 1 46002,0-1-40239,1 1 37057,4 41-38131,-4 13 16294,1-31 174260,-2 0-1021904,0-1 3568078,-2 1-9017275,-4 20 17281027,4-32-25462832,1 0 28653142,0 1-23650909,1-1 12194609,1 7 236754,-1 1-8945661,5-23 12823197,1-6-13194592,25-69 11429909,13-56-8251752,-34 110 4380257,-9 21-828273,1 0-1517225,-1 0 2365873,1-1-2089606,-1 1 1355495,0 0-618698,0-1-45770,-1 1 658291,1-1-1075233,0 0 1121016,0-7-837968,2 16 459111,4 21-183404,-3 9 67120,-2 1-100190,-1 0 301125,-2 0-699450,-1 0 1227918,-2 4-1661115,2-26 1726609,2 0-1336148,0 0 704190,2 13-205908,0 13 109753,-2-36-429493,1 0 971616,-1 0-1489099,1 0 1845070,0 1-2097496,1-1 2409796,-1 0-2826296,1 0 3146868,0 1-3078336,1-7 2520917,-1 1-1677407,0-1 889637,0 0-411472,1 0 330666,-1-1-615348,0 1 1142165,-1 0-1685533,1-1 1976392,0 1-1859000,0-2 1403651,26-36-841540,-15 19 385510,-2-1-124608,0 0 91187,5-20-422734,7-14 1415806,7-18-3275535,-30 73 5631155,0 1-7311889,0 0 6882178,0 1-3715315,0-1-1322737,0 0 6264366,0 0-9223709,0 0 9451813,0 0-7552708,1 0 4856138,-1 0-2530375,0 0 1075181,0 0-391495,0 0 147458,0 0-70910,0 0 33284,0 0-4772,0 0-9288,0 0 5594,1 0 6732,-1 0-13141,0 0 6562,0 0 6561,0 0-13122,0 0 6561,0 0 6561,0 0-13122,0 0 6561,0 0 6561,1 0-13122,-1 0 6561,0 0 6561,0 0-13122,0 0 6561,0 0 6561,0 0-13122,0 0 6561,0 0 6561,0 0-13122,0 0 6561,0 0 6561,1-1-13122,-1 1 6561,0 0 6560,1 5-13129,1 6 6859,-1 0 3534,-1-1 4370,0 1-62168,0-1 205086,-1 1-452998,0 1 773108,0-6-1059091,-4 64 1175925,2 8-1057869,3-77 777196,16-47-535893,-8 27 623168,83-213-1351953,-86 217 2863212,-2 8-4788646,5 21 6177809,-4-2-6194669,0-1 5236816,-1 1-5100442,-1-1 7386109,1 7-11528924,2 9 14844660,-4-19-14878532,-1-7 11553810,0 0-6907712,0 0 3094010,1 0-928718,-1 1 11325,0-1 362645,0 0-581696,1 0 688276,-1 0-630103,1 0 440093,-1 0-227905,1 0 81398,-1 1-15369,1-1-1650,0 0 1429,0 0 2342,-1 0-8473,0-1 18763,0 0-33086,1-4 49036,0 1-64447,0 0 77962,0 0-82280,0 0 55931,1 0 28100,-1 0-171377,1 0 326332,1-1-417574,6-15 398805,31-99-288773,-37 116 150238,-1-1-37654,0 1-40411,1-1 131822,0 1-333662,-1 0 752968,1 0-1412521,0 0 2151180,0 0-2650163,1 0 2639317,-1 1-2118745,0 0 1361327,2-1-689860,-27 24 251112,13-16 170605,1-1-1924080</inkml:trace>
  <inkml:trace contextRef="#ctx0" brushRef="#br1">2250 1331 816,'-1'0'255,"1"0"-4335,-1 1 34680,1-1-173400,-1 0 606900,1 1-1577940,-1-1 3155881,1 1-4959258,0-1 6199203,-1 1-6199866,1-1 4962300,-1 1-3164448,1-1 1596504,0 1-638724,-1-1 217158,1 1-83300,0-1 48093,0 1-32079,0 0 18564,-1-1-8568,1 1 3060,0-1-816,0 1 154,0 0-36,0-1 154,0 1-816,0-1 3060,0 1-8568,0 0 18564,0-1-31824,0 1 43758,1-1-48620,-1 1 43503,3 31-25707,-1-21-47264,1 42 422486,-1 1-1945072,-3-1 6505628,-3 9-16750095,-12 78 34193139,10-88-56514244,6-51 77041592,0-1-88608148,0 0 89137996,5-27-83009688,8-7 76128588,1 0-70049384,12-17 61650040,-1 1-47863804,1-8 29320454,-1 0-9555917,12-48-7583166,-32 90 19109282,-3 8-23126207,1 0 19728602,-2 0-11701971,1 1 3255784,-1-1 2513423,1-3-4951892,-2 10 5070031,0 18-4093262,-4 90 2803215,-6 11-1637116,0-5 876567,7 38-761148,3-151 1715944,0 0-4541154,0 0 10008326,0 0-17662879,0 0 24792504,0 0-27214851,0 0 22203222,0 0-11215532,0 0-591082,0 0 8083577,8-26-9631485,37-105 7238677,20-100-3937617,-61 211 1333311,-2 7 1185210,1 1-6197941,1 0 17405544,0 0-37261605,4-10 63247932,-4 17-86352036,-2 11 95515232,-1 1-85794224,5 43 62416838,-1 0-36385947,-3 0 16380760,-2 1-4762132,-3-1-414299,-5 33 1618132,-16 76-284340,19-106-2527683,36-118 5528227,-6 14-7921650,-3-1 10487242,-3-1-15111215,-2 0 22359231,10-54-29349453,-19 52 30957811,-8 54-24236679,0 1 11613915,0 1 1086569,4 77-9789669,-2-52 14603333,-1-1-17428213,-1 1 18665881,-2 15-17070970,-13 150 11991754,11-148-4749857,4-27-1980395,4-24 5403232,1-8-3243417,0 1-5836967,1-1 21169132,1 1-38649753,1 0 50924450,7-9-50907876,4-12 37017820,-18 34-15320001,22-41-4371190,1 0 15459059,17-20-18442873,-41 63 18846658,0 0-21911098,0-1 28662150,0 1-35665257,0 0 37828564,1 0-32174303,-1 0 20167722,0 0-6875225,0-1-2544900,0 1 6106197,0 0-5348184,0 0 3115781,1 0-1328417,-1 0 440957,0 0-142465,0 0 75071,0-1-64891,1 1 61660,-1 0-54145,0 0 38233,0 0-13923,0 0-13923,1 0 38233,-1 0-54145,0 0 61659,0 0-64311,0 0 65364,1 0-65754,-1 0 65364,0 0-64311,0 0 61659,0 0-54145,1 0 38233,-1 0-13923,0 0-13923,0 0 38233,0 1-54145,1-1 61659,-1 0-64311,0 0 65364,0 0-65754,0 0 65364,0 0-64311,1 0 61659,-1 1-54145,0-1 38233,0 0-13923,0 0-13923,0 0 38233,0 0-54145,1 1 61659,-1-1-64311,0 0 65364,0 0-65754,0 0 65364,0 1-64311,0-1 61659,0 0-54145,0 0 38233,0 0-13923,0 1-13923,0-1 38233,0 0-54145,0 0 61660,6 27-64272,-2 33 64760,-7-8-61800,-5 35 47032,2-36 19088,1 35-325343,21-100 1507663,-2-8-4987465,-1 0 12769652,0-1-26164956,5-17 44042040,10-17-62368708,-11 25 76002660,67-135-81404244,-55 101 78157472,-28 63-68788670,-1 1 57653934,1 0-49201150,0 0 45798110,1 0-46459464,-1 0 47780156,0 0-46347284,1 0 40636868,-1 0-31409731,1 0 20956875,-1 1-11802029,2-1 5471534,-3 2-2033068,0 0 595336,0 0-150603,0 0 55356,0 0-36069,0 0 16076,0 0 10047,0 0-27745,0 1 23308,0-1 4402,0 0-42414,0 0 72079,0 0-79560,0 0 61115,0 0-22524,0 0-24634,0 0 68105,1 0-99894,-1 1 118456,0-1-127024,0 0 130084,0 0-130900,0 0 131053,0 0-131071,0 0 131072,0 0-131072,0 0 131072,1 0-131072,-1 0 131072,0 0-131072,0 0 131072,0 0-131072,0 0 131072,0 0-131072,0 0 131072,1 0-131072,-1 0 131072,0 0-131072,0 0 131072,0 0-131072,0 0 131072,0 0-131072,0 0 131072,1 0-131072,-1 0 131072,0 0-131072,0 0 131072,0 0-131072,0 0 131072,0 0-131071,0 0 131053,0 0-130900,0 0 130084,1-1-127024,-1 1 118456,0 0-99892,0 0 68068,0 0-24312,1 6-24266,2 15 67776,-1 0-99720,-1 0 127260,-1 0-192541,0 0 398802,-4 20-890330,-1 37 1729601,4-54-2746819,-1-1 3605581,-1 0-4220692,-1 4 5209843,2-11-7740648,2-13 12511717,0 0-18563354,0 0 23202654,0 0-23595012,0 0 18889234,-1-1-10947777,0 1 3015885,1 0 2373183,-1 0-4526504,0-1 4275618,0 1-2964928,0 0 1630328,-1-1-720960,1 1 242317,1-3-30587,0 0-60419,0 0 112619,0 0-174868,0 0 294708,0 0-509794,1-4 803515,1-1-1074586,0 1 1177437,0 0-1021004,0 0 634458,1 0-136970,0 0-340051,1-1 694688,7-11-857947,47-89 805716,30-80-549345,-68 140-51333,-11 28 1856936,-2-1-7299723,0 0 20457307,0-1-44590487,2-13 77324380,-9 31-107985196,0 0 122344004,0 1-112859520,0-1 84809108,0 0-51835804,0 1 25766289,0-1-10557255,0 0 3800962,0 1-1418421,0-1 627997,1 1-277907,-1-1 81799,0 0 3371,1 1-8637,-1-1-22982,0 1 55640,1-1-68715,-1 1 55621,0-1-21250,1 1-21250,-1-1 55625,1 1-68750,-1 0 55625,1-1-21253,-1 2-21198,1-1 55200,-1 0-66573,1 1 47786,-1-1-134,0 1-65553,1-1 130374,-1 1-173571,0-1 183039,0 1-162706,1 0 128637,-1-1-96286,0 1 71178,0-1-50575,0 1 30686,0-1-10337,0 1-9958,0 0 28762,0-1-42943,0 1 48485,0-1-43893,0 1 32639,0 0-21624,0 0 17134,-3 64-20984,-4 0 22067,-2 0 39847,-2 0-368049,-10 20 1409475,-10 77-3728657,29-143 7414425,4-18-11271632,3-11 12657779,191-401-8600002,-166 343-2234291,-24 60 17778930,-2 9-31739678,1 16 34167849,-1-3-14536161,-1-2-31721864,0 0 95732580,-1 1-154294968,0 0 181427040,-1-1-166110056,-1 1 120155692,0 0-68047504,0 0 29132930,-1-1-8553408,-1 2 1109212,-6 28 357191,-1-1-261418,-3 4 230306,-2 7-730895,4-14 2156120,-7 32-4814642,15-62 8141685,1-7-10117578,1 0 8134110,-1 0-1247410,1 0-8302170,0 0 16305923,-1 0-19624220,1 0 18059863,0 0-13635920,0 0 8683396,0 0-4650922,0 0 2011178,0 0-616098,0 0 49649,0 0 103044,0 0-106671,0 0 71175,0 0-24876,0 0-24268,1 0 68068,-1 0-99891,0-1 118437,1 1-126852,-1 1 129090,12-24-127527,11-62 127007,-11 28-139716,3 12 118343,-12 30 307394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6:51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8 824,'10'-2'10923,"1"0"-159292,0 1 1078717,15 0-4492797,-18 1 12840571,0-1-26579132,0 1 40918772,1 1-47204520,-1-1 40276782,0 2-24154052,3 0 8473418,22 4 247166,1-2-2382383,-1-1 1796651,1-1-1444546,-1-2 2205357,17-3-3693980,68 2 5018988,-51 4-5394351,7 0 4821103,25 6-4227619,-52-3 4681109,-8-2-6389212,1 3 8536492,-1 0-10046658,-1 3 10355322,2 2-9485710,-10-1 7720564,-23-8-5462419,-24-10 3278842,-11 2-1919884,18 3 2418137</inkml:trace>
  <inkml:trace contextRef="#ctx0" brushRef="#br0">7791 87 928,'3'-1'871,"-1"0"-12195,1 0 79276,0 0-317149,0 0 872325,0 0-1745092,0 1 2618511,0-1-2993822,0 1 2620682,0 0-1747159,0 0 871766,0 0-313158,0 0 72841,0 1-4746,0-1-6578,0 1 6435,0 0-3991,1 0-311,22 2 15522,94 4-95104,-66-5 371184,-35 0-901548,0-1 1149419,1-2 409031,-1 1-5340294,0-2 12984009,4-2-19552360,-14 4 20885065,-5 1-16414330,-4 0 9618999,0-1-4743218,0 0 4095815,-1 1-8081192,1-1 15754692,0 0-24315915,0 0 29447962,0 1-28054842,-1-1 20954413,1 0-12141168,0 0 5348819,0 0-1729446,-1 1 382858,1-1-46343,0 0-4566,0 0 8128,-1 0-8255,1 0 8240,0 0-8008,-1 1 7568,1-1-6435,0 0 3872,0 0 0,-1 0-3872,1 0 6435,0 0-7568,-1 0 8008,1 0-8240,0 0 8255,-1 0-8128,1 0 8128,0 0-8256,-1 0 8256,1 0-8128,0-1 8128,0 1-8255,-1 0 8240,1 0-8008,-1 0 8000,-3 0-14675,-2 2 74296</inkml:trace>
  <inkml:trace contextRef="#ctx0" brushRef="#br0">5 114 276,'-4'-4'3214,"4"4"-45823,3 2 302456,-1 1-1222809,1-2 3373007,0 1-6681326,0 0 9709805,0 0-10319192,0-1 7698484,0 0-3443455,1 1 85190,-1-1 1190579,3 0-997085,55 6 466924,-50-6-241415,-1 0 627077,0 1-2181330,0-1 5716774,7 4-11375401,-9-3 17555168,1 0-21278927,-1 0 20427014,1 0-15718608,0-2 10059787,0 1-5940011,0-1 3805879,3 0-2722034,39-7 1854804,-24 3-1068839,1 1 599435,-1 0-650129,1 2 1265265,0 2-2271513,0 0 3228415,13 3-3605545,-7 0 3175815,-27-4-2227598,-1 0 1342704,0 0-985609,0 1 1267368,0 0-1947558,0 1 2578341,0-1-2752367,3 2 2354432,1-2-1610179,-7-1 876683,-2 0-372559,3 4 61684</inkml:trace>
  <inkml:trace contextRef="#ctx0" brushRef="#br0">986 106 384,'2'1'479,"0"-1"-6706,0 1 43589,0-1-174356,0 1 479478,0 0-958943,0 0 1438332,0-1-1643473,0 2 1437072,0-1-955955,0 0 473995,0 0-161059,0 1-8619,1-1 186851,-1 0-538787,1 0 1116479,-1 0-1751204,1 0 2112501,-1 0-1973844,1-1 1427427,-1 1-791791,3 0 330356,10 0-96857,-13-1-12731,1 1 186379,0-1-712646,-1 0 1932825,1 0-3924816,-1 0 6114511,1 0-7407894,0 0 7017153,-1 0-5187181,1-1 2963244,-1 1-1282293,1-1 405132,-1 0-86235,1 0 8011,-1 0 4656,3-1-6978,-1 3 14191,11 1-62644,-13-1 268114,-12 0-853830,10-1 2035596,0 1-3749419,0 3 5540864,0 3-6979872</inkml:trace>
  <inkml:trace contextRef="#ctx0" brushRef="#br0">1698 111 868,'0'0'162,"0"-1"-2268,0 1 14742,0-1-58969,0 1 162177,0-1-324429,0 1 486941,0-1-557349,1 1 489488,-1-1-329314,0 1 168492,0 0-64948,1-1 18382,-1 1-2268,0-1-3479,0 1 5995,1 0-6435,-1-1 5445,0 1-4367,1 0 4368,-1-1-5461,0 1 6555,1 0-6555,-1 0 5461,1-1-4368,-1 1 4367,1 0-5445,-1 0 6435,0 0-5995,1-1 3641,-1 1 0,1 0-3802,21 0 12174,27 12-74726,-44-10 398294,8 0-1411140,0 0 3366432,1 0-5399471,-1-1 5267615,0-1-1219456,0 0-5401719,1 0 10519197,3-2-11108373,2 0 7914324,0 2-3978513,0 0 1505185,4 1-797245,145 18 1240345,-117-15-2237581,0-3 3443870,1-2-4945732,10 0 7374189,-58 3-11232768,5 1 15707576,-6-8-18551805,-3 5 17752863,0 0-13377664,0 0 7795068,0 1-4482831,0 3 6244251</inkml:trace>
  <inkml:trace contextRef="#ctx0" brushRef="#br0">2778 58 156,'25'2'7817,"12"2"-112419,-13 0 750217,-23-4-3078487,8 1 8676450,1 0-17769520,-1 0 27297438,1 0-32058261,0-2 29193387,0 1-21023680,-1-1 12505534,2-1-6685550,7 1 3497399,-4 0-1771694,-14 1 864028,0 0-633424,0 0 963074,0 0-1591058,0 0 2137188,0 0-2246387,0 0 1819366,0 0-1096385,0-1 448023,0 1-83502,0 0-29185,0 0 25902,0 0-3682,0 0-7711,-1 0 9478,1 0-6435,0 0 1804,0 0 1628,0 0-2068,0 0 0,0 0 2068,0 0-1628,0 0-1804,0 0 6435,0-1-9636,0 1 9636,0 0-6435,0 0 1804,0 0 1628,0 0-2068,0 0 0,0 0 2068,1 0-1628,-1 0-1804,0 0 6435,0 0-9636,0 0 9636,0 0-6233,-15 2-7848,14-2 120636</inkml:trace>
  <inkml:trace contextRef="#ctx0" brushRef="#br0">3575 181 420,'1'-1'361,"-1"0"-5054,1 0 32851,-1 1-131404,1-1 361361,0 0-722722,-1 1 1084083,1-1-1238952,0 0 1084083,-1 1-722722,1-1 361361,0 1-131404,0-1 32851,0 1-5054,0 0 361,0-1 0,-1 1 0,1 0 0,0-1 0,0 1 0,0 0 0,0 0 0,0 0 0,0 0 0,0 0 0,0 0 0,0 0 0,0 0 0,0 0-361,40 1 9227,-29-1-94424,110 0 562023,68-12-2269526,-36 1 6772174,-33 3-15776913,-23 8 29780674,-80 2-46616998,-12 0 61167490,-7-1-67268426,0-1 61449788,0 1-45953408,-5 3 28180689,2-2-16699925</inkml:trace>
  <inkml:trace contextRef="#ctx0" brushRef="#br0">5063 56 732,'3'-1'1027,"1"0"-14378,-1 1 93457,0-1-373828,0 1 1028027,1 0-2056054,-1 0 3084080,1 0-3524649,-1 0 3083976,0 0-2055599,0 1 1026662,2 0-371852,10 0 105801,33 0-143972,1 3 652472,-1 2-2193450,1 2 5380931,-41-7-9981384,10 1 14221680,-18-2-15488483,0 0 12325251,0-1-5870602,1 1-825931,-1 0 4994445,0 0-5837194,0 0 4466258,0 0-2561184,0 0 1159534,1 0-432604,-1 0 137986,0 0-36298,0 0 5401,0 0 1130,1 0 74,-1 0-2188,0 0 2187,0 0 0,0 0-2187,1 0 2187,-1 0 0,0 0-2187,0 1 2188,0-1-16,0 0-2067,0 0 1628,1 0 1804,-1 0-6435,0 0 9636,0 0-9636,0 0 6435,0 1-1804,0-1-1628,1 0 2067,-1 0 16,0 0-2188,0 0 2187,0 1 0,0-1-2187,0 0 2187,0 0 0,0 0-2187,0 0 2188,0 1-16,0-1-2067,0 0 1628,0 0 1804,0 0-6435,0 1 9636,0-1-9636,0 0 6502,-28 0-16296,22 1 205765,-2 3-1416917</inkml:trace>
  <inkml:trace contextRef="#ctx0" brushRef="#br0">9071 154 276,'-1'-11'1370,"1"-11"-11471,1 22 7873,-1-1 327033,1 0-2241967,-1 1 8203013,1-1-20199179,-1 0 36208028,1 1-48982790,-1-1 50852658,1 1-40701660,-1-1 24977771,1 1-11561277,0-1 3911383,-1 1-913817,1-1 131903,0 1-8871,-1 0 1,1-1-15,0 1 105,0 0-455,-1-1 1365,1 1-3003,0 0 5005,0 0-6435,0 0 6435,-1 0-5005,1 0 3003,0 0-1365,0 0 455,0 0-105,-1 0-193,148 3 9665,3-1-118160,-4 2 754653,-44-1-3075974,31-5 8770506,-77 1-18369464,0 1 29001793,1 4-34828820,-1 2 31502927,0 2-20482175,53 16 7980103,-97-22 388135,-11-2-3304337,0 0 2850647,0 0-1550585,0 0 669991,0 1-338203,0-1 284397,0 1-288526,0-1 263612,0 1-201580,-1 0 125230,1 0-61348,1 1 23638,-3-2-10081,0 0 15826,0 0-49195,0 0 133577,0 0-282752,0 0 462931,0 0-589549,-1 0 586818,1 0-456884,0 0 277251,0 0-129999,0 0 45641,0 0-8974,0 0-5148,0 0 11235,0 0-13867,-1 0 13867,1 0-11319,0 0 6419,0 0 1,0 0-6435,0 0 11439,0 0-14427,0 0 15687,0 0-15687,0 1 14427,0-1-11439,0 0 6435,-1 0-1,1 0-6419,0 0 11319,0 0-13867,0 0 13867,0 0-11319,0 0 6419,0 1 1,0-1-6435,0 0 11439,0 0-14427,0 0 15687,0 0-15687,0 0 14427,0 0-11439,0 0 6435,0 1-1,0-1-6419,0 0 11319,0 0-13867,0 0 13867,0 0-11319,0 0 6419,0 0 0,0 0-6419,0 1 11319,0-1-13867,0 0 13867,1 0-11319,-1 0 6419,0 0 1,0 0-6435,0 0 11439,0 0-14427,0 0 15687,0 0-15687,0 1 14512,-11-4-17530,3-3 84346,6 4-496529,-1 0 1972976,1 0-5426630,-1 0 10789911,0 0-15848575,0 1 17205841,0-1-13416965,0 1 6784128,0 0-1237702,-1-1-1193321,-7 2 1239765</inkml:trace>
  <inkml:trace contextRef="#ctx0" brushRef="#br0">10943 126 500,'0'-1'448,"0"0"-6272,0 1 40768,0-1-163071,0 1 448433,0-1-896791,0 1 1344889,1-1-1536171,-1 1 1342341,0-1-891891,0 1 442013,1-1-156636,-1 1 35748,0-1-3164,1 1-1372,-1 0 1820,0-1-3108,1 1 5020,-1-1-6436,1 1 6436,-1 0-5020,0-1 3108,1 1-2268,16-6 12468,25 2-108366,-27 3 611258,-3 1-2338833,1 1 6445708,-1 0-13309310,0 1 21113455,0 0-26140255,0 1 25499394,0 0-19710612,8 4 12127864,-5-2-5975046,-12-4 2353895,10 1-635577,-13-2-168445,0 0 499146,1 0 33671,-1 0-2384873,0 0 7064970,0 0-12903670,0-1 17103070,1 1-17239725,-1 0 13397927,0 0-8006551,0 0 3622151,0 0-1202116,0-1 275384,0 1-36943,1 0 408,-1 0 0,0 0 2187,0-1-2187,0 1 0,0 0 2187,0 0-2187,0 0 0,0-1 2187,0 1-2187,0 0 0,0 0 2187,0-1-2187,0 1 1,0 0 2171,0 0-2067,0-1-559,0 1 3991,0 0-6435,0 0 7449,0 0-7449,0-1 6435,0 1-3991,0 0 559,0 0 2067,-1 0-2171,1-1-1,0 1 2187,0 0-2187,0 0 0,0 0 2187,0-1-2187,-1 1 0,1 0 2187,0 0-2187,0 0 0,0 0 2187,-1 0-2018,1-1-5158,0 1 57001,0 0-322206</inkml:trace>
  <inkml:trace contextRef="#ctx0" brushRef="#br0">11873 145 152,'-8'-6'2412,"3"0"-26220,7 1 107708,5-2-108809,-4 5-843734,1 0 4658325,-1 0-12825904,1 1 23475647,0-1-30815642,0 1 29694093,0 0-20885436,0 0 10308493,0 0-3166618,0 1 318311,0 0 173016,2-1-74262,17-2 11105,21-7-32779,1 2 170994,34-1-567141,1 0 1344158,-28 3-2412579,0 2 3514464,0 2-4600218,0 3 5965841,36 5-7674084,-79-5 8989989,-1 0-8883204,1-1 7138511,-1 0-4627666,1 0 2464905,0 0-1159237,-1-1 560784,1-1-308734,-1 0 170581,0 0-77390,-1 2 10722,-4 0 122916,-10-6-619877,5 6 1964381,-1 1-4326869,3 0 6796577,-6 1-7591485</inkml:trace>
  <inkml:trace contextRef="#ctx0" brushRef="#br0">13047 18 28,'11'-3'5603,"-10"2"-83610,0 1 582225,0 0-2509779,0-1 7489740,0 1-16390269,0 0 27171690,1 0-34747634,-1-1 34559367,0 1-26731600,0 0 15948049,0 0-7204859,0 0 2383002,0 0-540617,0 1 69701,0-1 3072,1 0-8443,78 21 21363,-74-20-161590,0 0 971169,0 0-3940784,0 0 11382699,0-1-24433800,0 0 40041249,1-1-50870082,3 0 50435706,-7 1-38987883,-1 0 23299852,1-1-10610402,-1 1 3726427,1-1-1395187,-1 0 1285088,1 0-1762622,-1 0 2006878,0 0-1756134,1 0 1169299,-1 0-582531,1-1 211179,-2-2-73470,-3 2 239382,2 2-1435708,-5-5 5845295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7:09.0000000"/>
    </inkml:context>
    <inkml:brush xml:id="br0">
      <inkml:brushProperty name="width" value="0.1" units="cm"/>
      <inkml:brushProperty name="height" value="0.1" units="cm"/>
      <inkml:brushProperty name="color" value="#849398"/>
      <inkml:brushProperty name="transparency" value="127"/>
    </inkml:brush>
  </inkml:definitions>
  <inkml:trace contextRef="#ctx0" brushRef="#br0">2531 0 688,'-3'2'446,"-1"0"-8029,0 0 68257,0-1-364107,0 1 1365728,0-1-3825185,0 1 8291001,-1-1-14219668,1 0 19562599,-1 0-21748646,-3 1 19581856,-18 5-14231093,-305 121 8218584,51-19-3424162,-271 102 27339,98-36 2613044,-234 95-3429898,645-254-2864662,22-8 24939120,-1 0-68334968,2 1 127269612,0 0-184016448,-12 8 219398384,31-17-225106128,0 0 205853424,0 0-171659272,0 0 130808936,0 0-89317356,0 0 52775212,0 0-25664019,-1 0 9264021,1 0-1501360,0 0-1060501,0 0 1276577,0 0-786553,0 0 289296,0 1 22112,0-1-162432,0 0 193816,0 0-161882,0 0 91141,0 0 192,0 0-92378,0 0 167770,0 0-217188,0 0 240444,0 0-240444,0 0 217188,0 1-167770,0-1 92378,0 0-190,0 0-91218,1 0 162924,-1 0-201684,0 0 201684,0 0-162924,0 0 91218,0 0 190,0 0-92378,0 0 167770,0 0-217188,0 0 240444,1 0-240444,-1 1 217188,0-1-167769,0 0 92358,0 0 0,0 0-92358,0 0 167769,1 0-217188,-1 0 240444,0 0-240444,0 0 217188,0 0-167770,0 0 92378,1 0-190,-1 0-91218,0 0 162924,0 0-201684,0 0 201684,0 0-162924,1 0 91218,-1 0 190,0 0-92378,0 0 167770,0 0-217188,0 0 240444,1 0-240447,21-1 217318,23-5-169613,223-44 106564,162-44-70511,428-114 148541,-438 105-388817,-215 56 443094,89-11 1211874,221-28-8138724,-414 73 25545441,-98 15-56923636,-9 2 98442080,-9 3-136387692,-202 85 153392472,-7-4-140914496,-9-6 106381968,-6-4-67059336,-134 29 36935560,-328 91-19620115,500-134 11397388,7 5-7576717,-61 31 5298705,222-86-2892523,-19 8-844854,2 1 6198046,-29 17-12141909,78-40 17108567,1 0-20302856,-1 0 22041156,1 1-22750418,-1-1 22099445,1 0-19535016,-1 0 15387293,1 0-10900517,0 1 7196241,-1-1-4572017,1 0 2766664,0 1-1509009,-1-1 683076,1 0-209050,0 1-23563,0-1 116184,0 0-128292,-1 0 92355,1 1-38743,0-1 455,0 0-455,0 1 38740,0-1-92378,0 0 129220,0 1-125515,0-1 77065,1 1-17,13 0-76973,26-6 125650,35-10-133803,-2-2 123458,-2-1-166292,3-3 371984,1 1-817637,609-151 1439347,14 15-1996528,-410 92 2198954,485-94-1887893,196-46 1047411,-897 188 281446,-41 10-1714077,-1-1 1829329,-1 0 1662545,0-2-9508219,7-2 17748909,-22 6-18383396,-27 11 5896883,-28 11 15957829,-221 75-35491779,214-76 42564908,-158 47-36444812,-24 0 24246831,-36 11-13103250,-365 128 4710476,20 16 3848932,592-211-15709032,-329 117 30567119,-151 55-44177516,21 12 51014138,466-185-48069402,-33 12 36937461,3 2-22777106,0 0 11268387,3 2-5894119,-23 16 7060308,60-37-12852277,0 1 20210994,0-1-25825313,0 1 27076126,1 0-23193097,-1-1 15728452,1 1-7578232,0-1 1250969,-1 1 2213034,2 0-3161331,-1 0 2621551,0-1-1614793,1 1 772480,0 0-285616,-1 0 76532,1-1-4673,1 1-24928,-1 0 50213,1-1-75484,0 0 91559,0 0-87840,0 0 57853,0 0 1461,0 0-90423,1 0 199307,-1 0-298739,1-1 346102,-1 1-313123,1 0 210936,-1-1-84456,1 1-20009,0 0 81089,0-1-101063,0 1 88994,0-1-52100,-1 1-60,1-1 52671,1 1-92378,-1-1 115291,0 0-125950,0 0 129998,0 1-129998,0-1 125950,0 0-115291,0 0 92378,1 0-52668,-1 0 0,1 0 52665,19 0-92310,0-1 114580,-1 0-121360,1 0 109393,-1-1-61435,10-1-49878,107-18 241305,-108 17-490771,1292-238 732352,-29-34-904096,-747 157 1029903,462-93-1267021,189-42 1874912,280-85-3146816,-1354 308 5404791</inkml:trace>
  <inkml:trace contextRef="#ctx0" brushRef="#br0">8215 212 836,'-61'18'4520,"-15"3"-85880,-41 12 773668,-164 57-4392763,-123 37 17623505,-1086 293-53079598,768-214 124442420,-133 37-232296144,669-195 349989984,-1114 300-428174256,-641 198 423955184,1776-500-332544456,-329 98 191127516,478-139-51914437,-26 9-48544443,39-13 99541332,1-1-107560436,0 1 85144520,0 0-46573646,0 0 7191359,0 0 19724859,0 0-28415259,0 0 22740635,1 0-11822625,-1 0 3139950,1 0 901955,-1 0-1608593,1 1 1048463,-1 0-432571,2-2 84712,0 0 54361,1 1-94205,-1-1 108654,0 0-148095,0 0 246056,1 1-400076,-1-1 556136,0 0-631021,1 0 569227,-1 1-386530,0-1 157575,1 0 39013,-1 0-164932,1 1 224092,-1-1-236638,1 0 216568,-1 0-167706,1 0 92355,-1 0 0,1 1-92358,-1-1 167769,1 0-217188,-1 0 240444,1 0-240444,0 0 217188,-1 0-167770,1 0 92378,-1 0-190,1 0-91218,0 0 162924,-1 0-201684,1 0 201684,-1 0-162924,1 0 91218,0 0 190,0 0-92375,25 0 167677,21-4-216011,0-1 231742,-1-1-197011,0-1 59261,16-5 270051,1 1-860423,826-161 1659526,-875 169-2434979,979-221 2849652,-167 35-2576036,457-80 1198380,-196 41 2091642,264-43-8432547,23 28 18307371,125 15-30213284,-1474 225 40563532,218-31-45437900,3 5 42649708,34 3-32277520,-259 25 15921069,-6-1 3681097,1 1-22390703,-1 0 35287293,0 1-38992736,1 0 34026099,-1 0-24590665,10 1 15554863,-24-1-9425758,0 0 5940180,0 0-3808731,1 0 2253130,-1 0-1162564,0 0 564819,0 1-341373,0-1 299697,0 0-298423,0 0 276972,0 0-226917,0 1 158863,0-1-84032,0 0 11442,0 1 49556,0-1-91784,0 0 115220,0 1-125946,0-1 129998,-1 0-129998,1 1 125950,0-1-115291,0 1 92378,-1-1-52669,1 1 20,-1-1 52478,1 1-91238,-1-1 110447,0 1-110465,0 0 91410,0 0-53465,0 0 4010,0-1 40205,-1 1-61996,1 0 55196,0 0-26978,-1 0-9538,0-1 43948,1 1-72066,-1 0 94147,0-1-111112,0 1 122570,0 0-128248,0 0 129999,-1 0-130663,-7 4 131319,-1 0-131488,0 0 132174,-1-1-137987,-3 2 157851,9-4-204038,-77 29 282800,-3-2-374944,-14 2 429190,-185 48-401532,244-68 328390,-607 153-335288,54-15 453903,-1151 290-265837,456-120-1330510,1219-301 5838904,-1500 376-14359206,-413 123 26818010,1741-452-41769340,-65 18 56466388,-20 15-66583096,265-76 66478292,54-17-52285352,13-3 27275407,20-4-3460922,71-14-5702129,-1-2-3456309,45-12 21487404,181-52-34455415,-175 44 35222089,914-208-26494379,22 25 15362168,-324 67-6968408,578-114 2588882,18 25-1258311,349-28 1703298,-949 168-2841577,224-6 3248492,-959 107-1035956,331-28-4899546,-273 26 13045241,-1 1-18927747,2 2 17378217,39 2-6146128,-102 0-11738660,0 0 28837625,0 0-37469692,0 0 34650338,-1 1-23843173,11 2 11840661,-23-4-3718561,0 0 390464,-1 1 47576,1-1 294124,-1 1-431291,1-1 303439,-1 1-115841,0 0-17852,1-1 94979,-1 1-140080,0 0 162819,0 0-164552,0 0 150823,0 0-128418,0 0 97512,0 0-54129,-1 0 307,1 0 52443,-1 0-91236,0 0 110446,1 0-110446,-1 1 91238,0-1-52478,0 0-20,-1 0 52669,1 1-92378,0-1 115291,-1 0-125950,0 1 129998,1-1-129998,-1 0 125950,0 1-115291,-1-1 92378,1 0-52669,0 1 20,-1-1 52478,0 1-91240,-3 3 110492,1 0-110932,-2-1 94400,1 1-66759,-1-1 47736,-1 0-70330,0 0 158069,0 0-295481,0 0 425343,-1 0-486355,-5 1 460387,-17 8-382458,-1 0 304318,-5 0-247420,33-12 178639,-96 33-13983,-3-2-343103,-88 20 920681,-229 46-1622608,296-70 2324474,-655 152-3028235,-866 190 3607279,1001-239-2907569,-522 110-1866674,19 17 13795335,992-221-32610812,-955 233 51449096,1054-257-58131892,12-3 42573333,1 0-6051761,1 2-36071568,-8 3 63008796,47-14-62893312,0-1 40437185,0 0-11480108,0 1-9405725,-1-1 17048489,1 1-14847790,0-1 9000104,0 1-3870107,0-1 891586,1 1 302887,-1-1-538529,0 1 431303,0 0-283805,1-1 189987,-1 1-148719,0 0 135085,1-1-131410,0 0 131189,0 0-133095,1 1 138074,-1-1-149872,0 0 171666,0 0-198017,0 0 211738,0 1-193344,1-1 137276,-1 0-60096,0 0-7903,0 0 41174,0 0-32812,1 0-4692,-1 1 48622,0-1-77064,1 0 76895,-1 0-47501,0 0 0,1 0 47500,-1 0-76874,0 0 76855,1 0-47310,-1 0-1140,0 0 52345,1 0-92378,-1 1 115615,0-1-124830,1 0 124830,-1 0-115615,1 0 92378,-1 0-52345,1 0 1141,5 0 47288,-1 0-76629,1 0 75427,0 0-41005,0 0-21776,0-1 104194,4 0-194427,128-17 274124,-3-3-316814,32-9 292601,-38 7-170404,890-168-91270,143-24 537902,1839-238-1149910,-2955 447 1791004,8-1-2584329,1 1 5427648,15 0-16832650,-69 6 49807379,1 0-119272768,-1-1 227728104,0 1-350025952,0 0 436750560,0 0-443942048,0 0 366814784,0 0-244081536,0 0 128042800,0 0-50480790,0 0 13040288,1 0-787140,-1 0-1133528,0 0 661720,0 0-249212,0 0 116254,0 1-81580,0-1 47751,0 0 189,0 0-48640,0 0 81720,0 1-92378,0-1 86240,0 0-77330,0 1 77330,0-1-86239,-1 1 92368,0-1-81709,0 1 49010,0 0-3316,-1-1-33506,1 1 34647,0-1 16539,-1 1-108918,1-1 199871,-1 1-238650,0-1 202778,1 1-113611,-1-1 16882,0 1 49010,1-1-68562,-1 0 46276,0 1 1187,0-1-52621,0 0 91246,0 1-110455,-52 19 111072,-106 28-98633,-57 11 86005,-175 36 3166,-92 23-922240,188-34 5667883,-81 36-21362031,-260 108 58314509,624-224-122827844,-161 65 206414112,139-55-282498448,2 1 319539648,2 1-303104368,-25 17 246513720,48-29-179143688,1 0 124401308,0 0-88150588,1 1 64055412,0-1-45014232,1 1 28743018,0 0-16137523,0 0 7934397,1 0-3500618,2-3 1479426,1-1-662512,-1 1 325414,1-1-146642,-1 1 19638,1-1 78560,0 1-143007,1-1 161240,-1 1-130125,0-1 68743,1 1-12612,0-1-10372,0 1 631,0-1 16268,0 1-13449,0-1-15823,0 0 57421,1 1-92394,-1-1 110657,1 0-110656,0 0 92379,0 1-57324,0-1 15504,0 0 13719,0 0-13719,0 0-15504,1 0 57324,-1 0-92379,1 0 110656,0 0-110657,8 2 92398,1-1-57495,-1 1 16473,1-1 9843,0 0-2091,0 0-42636,0-1 107712,1 0-167961,-1 0 203034,1 0-203034,11 0 167960,25-1-107695,0-1 42501,8-2 2755,-37 2-12106,121-6-10821,89-13 47044,137-21-79966,-233 25 114682,544-69-198822,52-23 493297,-351 43-1591731,-639 129 5570696,-214 41-18157747,-656 151 50805163,1017-229-118659240,-541 134 230389728,515-125-372633504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7:09.0000000"/>
    </inkml:context>
    <inkml:brush xml:id="br0">
      <inkml:brushProperty name="width" value="0.1" units="cm"/>
      <inkml:brushProperty name="height" value="0.1" units="cm"/>
      <inkml:brushProperty name="color" value="#000000"/>
    </inkml:brush>
    <inkml:brush xml:id="br1">
      <inkml:brushProperty name="width" value="0.05" units="cm"/>
      <inkml:brushProperty name="height" value="0.05" units="cm"/>
      <inkml:brushProperty name="color" value="#000000"/>
    </inkml:brush>
  </inkml:definitions>
  <inkml:trace contextRef="#ctx0" brushRef="#br0">958 719 856,'-11'-6'4922,"-3"-4"-88926,13 8 754883,0 1-3992627,0-1 14699762,1 1-39816958,-1-1 81582080,1 1-127433928,-1-1 149326800,1 1-122506248,-1-1 50944240,1 0 29489156,0 1-78695692,0-1 83111680,0 0-58882048,4-40 30559047,-1 13-11947960,-4 8 4068539,0 0-3344692,-1 1 8034407,-2-1-18644606,-2-11 34344083,-2 4-49511458,-1 1 54820812,-1 1-43679292,-2 0 18116782,0 0 12902725,-3-2-41120915,4 11 63394448,0-1-78760060,-1 2 84605036,0 0-78653256,-2 0 63743456,0 1-47772718,0 1 37779858,-2 0-34674364,1 1 33920185,-2 0-30606664,0 2 23479343,0 0-14808451,-1 1 7543826,0 1-3048779,-6-2 946227,-1 1-194419,0 1-43427,0 1 241841,-1 1-767182,0 1 2100705,0 2-4723295,0 0 8611892,-5 2-12767116,10 3 15463551,0 0-15357337,1 2 12570496,0 0-8698882,0 1 5730820,0 1-4838558,0 1 5861463,0 1-7589529,1 1 8563283,0 0-7959631,1 2 6008856,0 0-3641624,1 1 1728118,0 0-596000,0 2 100331,-5 5 45753,13-8-49620,0-1 9737,1 1 42530,0 0-128519,1 1 328013,0 0-742389,1 0 1389733,0 0-2107863,1 1 2593535,-2 5-2599343,-1 5 2125325,1 0-1418421,1 1 796143,1 0-495173,-1 15 673919,6-27-1464218,0 0 2875021,1 0-4549021,0 0 5659159,1-1-5228420,0 1 2772158,1-1 1213492,0 1-5350000,1-1 8078534,0 0-8534780,0 0 6989055,1-1-4529808,5 8 2281398,1 0-809091,0-1 74718,1 0 262170,1-1-600105,0 0 1339318,1-1-2824363,3 1 5100561,7 5-7628547,0-2 9365472,1 0-9364520,1-2 7424888,24 11-4162928,-2-5 513980,1-3 2724724,1-1-4968622,30 5 5830046,-24-6-5294054,-7-4 3847814,-18-5-2240176,-1 1 1032208,20 10-368188,-8-1 98092,39 11-18379,-74-26 2148,2-2-189,-10-12-5594,0 6 130450,0 1-1241806,4-2 7188528</inkml:trace>
  <inkml:trace contextRef="#ctx0" brushRef="#br0">955 614 880,'-5'1'1853,"-10"1"-30301,15-2 223767,0-1-958755,-1 1 2446369,1 0-2627335,0 0-6410121,0 0 38728635,-1 0-104955656,1 0 195861984,0-1-276839288,0 1 307364512,-1 0-272193440,1 0 193068704,0-1-109252868,0 1 48727917,0 0-16734018,-1 0 4225130,1-1-693306,0 1 37082,0 0-4788,0 0 52155,0-1-92358,0 1 115614,0 0-124830,0-1 124830,0 1-115614,0 0 92358,-1 0-52155,1-1 0,0 1 52156,0 0-92378,1-1 115804,-1 1-125970,0 0 129675,0-1-131118,0 1 131118,0 0-129675,0 0 125970,0-1-115804,0 1 92378,0 0-52156,1-1 0,-1 1 52156,0 0-92378,0 0 115804,0-1-125970,0 1 129675,1 0-131118,-1 0 131118,0 0-129675,0-1 125970,1 1-115804,-1 0 92260,6-8-47575,-6 7-64572,1 1 565621,-1-1-2809045,1 0 10515501,-1 0-30381445,1 0 69133520,-1 1-126030792,0-1 186309888,1 0-225015936,-1 0 222774624,0 0-180704848,0 0 119554656,1 0-63930828,-1 0 27226249,0 0-9033768,0 0 2267222,0 0-414552,0 0 43694,0 0 17412,-1 0-20039,2-9 5498,0 0-35219,1 0 340868,0 0-1664469,3-9 5709353,3-16-14935799,-2 9 30641606,1 0-49701888,0 0 62926660,8-14-58300300,3-4 28483816,-7 13 22531716,2 1-78907308,1 1 119764544,2 0-129756024,16-24 107124876,-25 43-64021634,0 1 18949029,1-1 13262133,1 1-27526195,0 1 27993135,0-1-22885407,0 2 18758318,1-1-17586932,0 1 17623413,1 1-16367890,-1 0 12963340,8-3-8455930,-7 4 4463235,0 0-1898609,1 1 758282,-1 1-690961,1 0 1522309,0 0-3254745,0 1 5659551,0 1-7968559,0 0 9127943,0 0-8516386,0 1 6443814,3 1-3899465,-5 1 1815654,0-1-565027,-1 1 24125,1 1 67387,-1 0 145059,1 0-632420,-1 1 1333586,0 0-2039505,0 1 2446774,-1 0-2356368,1 0 1827259,-1 1-1125073,0 0 522815,2 3-148031,3 2-20684,-1 1 67364,-1 1-61724,0 0 26399,-1 0 62387,0 1-245445,-1 0 526182,-1 1-827796,2 3 1016486,6 16-991993,-3-10 765111,-1 1-439659,-2 1 112385,2 9 211513,-7-13-603587,-2 0 1096571,-1 0-1549161,0 0 1606987,-2 0-826482,-1 11-1073016,1 1 3935629,-1-22-7038947,0-1 9333676,0 0-10121203,-1 1 9740047,-1-1-9513564,0 0 10722063,-1 0-13386115,0 0 16032620,0-1-16777876,-1 1 14790376,-1-1-10835018,-3 6 6539914,2-8-3217726,0 1 1261620,-1-1-338009,1 0-118750,-2-1 575797,1 0-1279308,-1 0 2195945,0-1-3020271,0 0 3358656,-2 0-3030930,-17 9 2222988,-1-1-1331304,-17 5 666774,-109 46-303518,-12-5 148682,128-46-86139,1 0 51630,0-1-27201,-4-1 11628,23-5-4063,16-5 4419,0-1-30294,0 0 165463,0 0-640765,0 0 1859256,0 0-4191180,0 0 7510464,0-1-10855962,-1 1 12767612,1-1-12266826,-3 0 9626863,6-1-6149999,0-4 3239949,0 5-1913280,1-1 3633364,14-2-12100027,-5-1 33751938</inkml:trace>
  <inkml:trace contextRef="#ctx0" brushRef="#br0">2816 1749 112,'0'0'1111,"0"0"-19906,0 0 168386,-13 9-884023,15-12 3151934,-1-1-7646584,1 0 10706296,-1 1 3177944,1-1-65482298,-1 0 210709316,0 0-442082880,-1 0 700748800,1 0-880105760,-1 0 892791008,0 0-736368128,0 0 493323968,0 0-266473896,0-3 114385004,0 2-38037941,0-20 9210236,0 0-734114,-2 0-2730351,0 1 7712883,-2-1-16319813,-6-22 27214342,1 23-35698204,0 1 36321600,-1 0-27211968,-6-7 11568070,6 13 5832758,-1 1-23010419,-1 0 40627363,0 1-58052174,-1 1 71520372,-1-1-77064392,-2 0 74158836,-2 1-65462412,0 1 53787834,0 1-40596898,-2 1 27008273,1 1-14650994,-1 0 4925981,-1 1 1852255,-4 0-6103712,-29-14 8164526,42 19-8193748,1 0 6678502,-1 0-4652558,0 1 3338205,0 1-3628582,0 0 5748754,-1 1-9094066,1 0 12317814,0 1-13893123,-1 0 13004275,1 1-10079829,0 0 6440025,-9 3-3370920,0 1 1446774,0 0-533748,1 1 212438,0 1-144590,1 1 186158,0 1-325746,0 0 574414,-1 3-880717,8-6 1118298,1 1-1159917,1 0 979559,0 0-686835,0 1 458200,0 1-422755,1 0 585481,0 0-829108,1 1 988508,0 0-954506,0 0 738155,1 0-448069,1 1 205343,-1 1-70006,0 2 27705,2-1-25980,-1 0 19830,1 0 5009,1 0-40367,0 1 82178,1-1-146050,1 1 250329,0 0-381024,1 0 482698,0 0-498233,1 0 421631,1 10-305430,4-4 213802,0 1-172602,1-1 164117,1 0-160954,1-1 158359,1 1-174824,0-1 224067,-1-7-288675,0 0 325974,1 0-303723,0-1 228448,1 0-137056,0 0 64687,1-1-23512,11 8 6357,-5-2-1205,-2-5 143,-1-1-8,2 0 0,14 7 0,10 7 0,130 73 0,-90-53 0,-62-35 0,1-1 0,0-1 0,0-1 0,2 0 0,54 11 0,48 4 0,-110-19 0,-11-2 0,1 0 0,-1 0 0,0 0 0,1 1 0,-1-1 0,1 1 0,-1-1 0,0 1 0,1 0 0,-1 0 0,0 0 0,0 0 0,0 1 0,1-1 0,-2-1 0,-1 0 0,0 0 0,0 0 0,1 0 0,-1 0 0,0-1 0,0 1 0,0 0 0,0 0 0,0 0 0,0 0 0,1 0 0,-1 0 0,0 0 0,0 0 0,0 0 0,0 0 0,0 0 0,1 0 0,-1 0 0,0 0 0,0 0 0,0 0 0,0 0 0,0 0 0,1 0 0,-1 0 0,0 0 0,0 0 0,0 0 0,0 0 0,0 0 0,0 0 0,1 0 0,-1 0 0,0 0 0,0 0 0,0 1 0,0-1 0,0 0 0,0 0 0,0 0 0,1 0 0,-1 0 0,0 0 0,0 0 0,0 1 0,0-1 0,0 0 0,0 0 0,0 0 0,1 1 0,-1-2 0,-5-15-4564,-10-7 71899,5 9-505841,5 4 2017271,2-2-4460701</inkml:trace>
  <inkml:trace contextRef="#ctx0" brushRef="#br0">2854 1770 432,'0'-1'342,"0"0"-6157,0 0 52345,0-1-279243,0 1 1047488,0 0-2934113,-1-1 6360345,1 1-10909972,0 0 15011767,-1 0-16692166,1 0 15031470,0-1-10929845,-1 1 6361484,0 0-2919255,1 0 1043119,-1 0-316864,0 0 144723,1 0-136496,-1 0 130681,0 0-92378,0 0 37620,0 0 4389,0 0-15390,0 0 6586,1-1-45019,-1 1 340491,0-1-1435172,1 0 4339231,-1 1-10166357,1-1 19004286,0 0-28756812,-1 0 35502936,1 1-35888936,0-1 29698607,0 0-20041112,0 0 10948647,0 1-4798762,0-1 1684361,1-1-495197,3-26 157691,11-25-170540,14-25 753009,-17 46-3184176,-4 12 10000752,2 1-23503905,0 0 41926965,0 0-56911872,2 1 58216332,5-5-44228800,-9 12 26173083,1 1-17962303,0 1 22271566,1-1-29964507,1 2 32435387,-1-1-30158915,1 2 28596704,1-1-29891148,0 1 31034529,0 1-28367636,2 1 21567251,-1 1-13354840,1 1 6720858,0 0-3023569,1 1 2116329,-1 0-3318449,3 1 5856409,4-2-8691495,-5 1 10522137,-1 1-10348113,1 0 8061025,-1 1-4356996,1 1 87447,0 0 4162415,0 1-7891262,-1 1 10401805,1 0-11023410,-1 1 9669507,0 1-7048721,0 1 4243423,0 0-2069956,11 5 773115,-11-3-168215,0 1-50472,0 0 111408,-1 1-135103,7 6 184094,-14-10-300359,0 1 494677,-1 0-716060,0 0 857977,0 1-820865,-1 0 583731,1 0-223485,-2 0-127819,1 0 350656,2 6-391584,0 3 279780,0 1-99917,-1 0-57717,-1 0 127336,-1 0-57596,0 0-204408,-2 1 680839,0 0-1288664,0-1 1815658,-2 1-2025787,0 0 1830167,-1 0-1355715,-1-1 838253,-3 12-454106,-32 130 246316,35-153-181161,1 1 298076,-1-1-986742,0 0 3411802,-1 0-9702851,1 0 22025590,-1 0-40196484,-1-1 59557720,1 1-72133284,-1-1 71636644,0 1-58298564,0-1 38696287,0 0-20751389,-1-1 8852358,1 1-2944571,-1-1 773522,0 0-222061,-1 0 144733,-2 1-131107,-13 7 92630,-1 0-40277,-1-1 12887,0-1-63019,-5 0 261391,-2 1-688860,-14 5 1372588,0-3-2173744,-4-1 2738175,-254 53-2634950,167-39 1644953,128-24 22391,-21 1-1786106,25-3 3007367,14-14-3345654,-6-11 2974008,-5 14-2734158,0 4 4208486</inkml:trace>
  <inkml:trace contextRef="#ctx0" brushRef="#br0">3528 321 340,'-16'-3'7931,"15"1"-150215,0 1 1347669,0-1-7612617,0 0 30353772,0 0-90771224,0 0 211122636,1 0-390827696,-1 0 584355248,1 1-711904704,-1-1 709592384,1 0-578672416,0-2 384491776,0-3-206299588,0 0 87982290,0 0-28702732,1-1 5204194,2-5 4941292,1-21-14564767,-5 29 27703583,-1-1-41838920,1 1 50092032,-1 0-44995976,-1-1 23109905,1 1 12215416,-1 0-51394889,0 1 82123424,0-1-94721480,0 0 87018168,0 1-65338476,-1 0 40227743,0 0-20144472,0 0 8048890,0 0-2457046,-5-3 488492,-15-16 26590,21 20-162237,0-1 458925,0 1-1691674,0 0 5511436,-1 0-14429464,1 0 30353365,-1 0-51888436,0 0 72750152,-3-1-84112440,-7-3 80342436,9 5-63304770,1 0 40992919,-1 0-21876144,1 0 10314985,-1 0-6190921,0 1 7166458,-1-1-10553886,-13-1 13909439,10 1-15331131,0 0 14049504,0 1-10760355,1 0 7115112,-1 0-4675357,0 1 4115563,0 0-5071982,0 1 6503790,-13 1-7294402,1 2 6836016,1 0-5287087,-1 1 3322599,1 2-1598762,-1 0 393122,2 1 355522,-3 1-794061,18-6 993709,0-2-975113,0 1 795559,1 0-565489,-1 0 391257,1 0-320825,-1 0 336650,1 1-382328,0-1 399122,0 1-358787,0 0 275201,1 0-183295,-1 0 105012,1 0-37488,-1 0-29223,0 3 91270,2-4-130339,0 0 129523,0 1-87241,1-1 16610,-1 1 68629,1-1-167654,0 0 287928,0 1-421665,0-1 529513,0 1-557990,0-1 480284,0 1-319958,1-1 135187,-1 1 16911,1-1-103680,0 2 118840,1 2-74598,1-1-6748,0 1 104235,0-1-217347,1 0 385067,1 2-678421,-2-2 1141415,1 0-1706950,-1 0 2183869,0 0-2386239,0 1 2316508,0 0-2194567,-1 0 2251567,0 0-2483820,19 41 2641129,-9-23-2472352,-6-12 1967559,1 0-1363351,0 0 943199,0-1-821066,1 0 838185,1-1-630648,0 0-105431,0 0 1288410,1-1-2399262,1 0 2861423,-1 0-2514741,1-1 1694405,1-1-883115,0 0 353175,11 5-103215,0-1-3654,1-2 149026,0 0-614605,22 4 1860545,14 5-4375360,60 25 8170368,-112-40-12239840,1-1 14660892,-1 0-13616694,0 0 8676766,1 0-1266466,-1-1-6058494,5 0 10955190,-12-1-12368940,-1 0 10788619,0 0-7668504,0-10 4484672,0-10-2052685,-6 8 412328,1-1 835198,2 10-1811140</inkml:trace>
  <inkml:trace contextRef="#ctx0" brushRef="#br0">3584 297 800,'-6'3'1373,"-16"4"-22138,21-7 159825,1 0-656472,-1 0 1506336,1 0-718488,-1 0-8443356,0 0 37336080,1-1-93852952,-1 1 169315168,1 0-234771392,-1 0 257477376,1-1-226096256,-1 1 159406820,1 0-89823852,-1-1 39971760,1 1-13752507,-1 0 3532230,1-1-638023,0 1 72344,-1-1-3876,1 1 0,0-1 0,-1 1 0,1-1 0,0 1 0,0-1 0,-1 1 0,1-1 0,0 1 0,0-1 0,0 0 0,0 1 0,0-1 0,-1 1 0,1-1 0,0 0 0,0 1 0,1-1 0,-1 1 0,0-1 0,0 1 0,0-1-73,0-13 2829,0 8-39059,-1-1 302523,2 1-1554480,-1-1 5767284,1 1-16232892,0-1 35759772,0 1-62917376,1-2 89572616,7-15-103967152,10-31 98618944,-16 45-75935302,1 0 45632856,0 0-16944137,0 1-5802595,1-1 20592186,0 1-23636165,1 0 11034198,5-6 14722492,-4 6-42158309,1 1 57513768,-1 0-54800878,1 0 38771254,1 1-18734374,-1 0 1058097,1 0 12535522,0 1-21943265,0 0 26374972,5-1-25170641,-6 4 19511540,1 0-12295710,-1 0 6340288,0 1-2993140,1 0 2242197,-1 1-3525101,1 0 6094256,-1 0-8877876,8 2 10574906,8 1-10300861,1 2 8190244,8 2-5224799,-28-6 2376911,1 1 110496,-1-1-2642717,0 1 5470700,0-1-7909175,0 2 8465347,1-1-6075135,-2 0 1390734,1 1 3349274,0 0-5969144,-1 0 5908726,1 0-4221714,-1 1 2352819,0 0-1102503,0 0 515918,0 0-317699,-1 0 270355,3 3-262882,-4-3 262873,0 0-268424,0 0 297111,0 0-399468,0 0 666301,-1 0-1186315,0 0 1941675,0 1-2722161,0-1 3188284,0 0-3093933,-1 1 2480895,0-1-1646077,0 0 914041,0 1-440166,0-1 195367,0 0-76487,-1 1 5005,0-1 46956,0 0-76847,0 1 76874,-1-1-47480,1 0-190,-1 0 48640,0 0-81720,-1 1 92351,-24 42-85100,-19 26 60773,33-56 56627,-1 1-631743,-1-2 2687766,0 0-8098306,-1 0 18832447,-7 4-34911121,-33 23 52471340,-2-3-64561482,-3-1 65375272,49-34-54659702,10-6 37993236,7-5-22622049,8-2 12927867,6-6-9141675,-13 5 8693249</inkml:trace>
  <inkml:trace contextRef="#ctx0" brushRef="#br1">197 184 640,'0'0'74,"0"0"-1332,0 0 11322,0 0-60384,0 0 226439,0 0-634013,0 0 1373565,0 0-2354007,1 0 3234216,-1 0-3586252,0 0 3210960,0 0-2304588,0 0 1298154,0 0-541655,0 0 134081,0 0 15027,0 0-38097,0 0 21924,0 0 74,0 0-23256,1 0 49419,-1 0-75412,0 0 92378,0 0-92548,0 1 76551,0-1-54264,0 0 38760,0 0-38760,0 0 54264,0 0-76551,0 0 92548,0 0-92378,0 0 75412,0 0-49419,0 0 23256,0 1 0,0-1-23256,0 0 49419,0 0-75411,0 0 92358,0 0-92358,0 0 75411,0 0-49419,0 0 23256,0 0 0,0 0-23256,0 1 49419,0-1-75412,0 0 92378,0 0-92548,0 0 76551,0 0-54264,0 0 38760,0 0-38760,0 0 54264,0 0-76551,0 0 92548,-1 0-92378,1 1 75412,0-1-49419,0 0 23256,0 0 0,0 0-23256,0 0 49419,0 0-75485,0 0 93740,0 0-104581,0 0 143463,-1 0-316812,1 0 811105,0 0-1805215,0 0 3268659,0 0-4799406,0 0 5746070,0 0-5632138,0 0 4526422,-1 0-2984469,1 0 1623127,0 0-750297,0 0 330005,0 0-178245,0 0 138675,0 0-132093,0 0 131168,-1 0-129675,1 0 125970,0 0-115804,0 0 92378,0 0-52156,0 0 0,0 0 52155,0 0-92358,0 0 115614,-1 0-124830,1 0 124830,0 0-115614,0 0 92358,0 0-52155,0 0 0,0-1 52156,0 1-92378,0 0 115804,0 0-125970,0 0 129675,0 0-131118,-1 0 131118,1 0-129675,0 0 125970,0-1-115804,0 1 92378,0 0-52156,0 0 0,0 0 52155,0 0-92358,0 0 115614,0 0-124830,0 0 124830,0-1-115614,0 1 92358,0 0-52155,0 0 0,0 0 52156,0 0-92378,0 0 115804,0 0-125970,0-1 129675,1 1-131118,-1 0 131118,0 0-129675,0 0 125970,0 0-115804,0 0 92378,0 0-52205,0 0 1270,0 0 37690,0 0 6712,0 0-348663,0 0 1470693,13 9-4065571,-11-5 8494208,-1 1-13790170,0-1 16754059,-1 1-11720462,1-1-8525042,-1 0 49589632,1 1-109419408,-2-1 173020496,1 1-215825464,0-1 218148776,-1 1-179889784,0-1 120779344,-1 5-65490172,-1 20 28262806,0 0-9491572,0 0 2485978,-2 0-988154,-1 0 2088582,-2-1-5447117,0 0 11340296,-7 11-18945303,12-31 25747930,0 0-28697881,1 0 26420397,0 0-20487601,0 1 14419808,0 1-11239833,2-10 11597952,0 0-13731768,0 0 15027029,0 0-13930472,0 0 10826134,0 0-7342348,0 0 4888439,0 0-3755398,2-1 3332613,0 0-2896498,-1 0 2151935,1 0-1225582,-1 0 364848,0 0 291482,1 0-736627,-1 0 1008049,0-1-1121700,1 1 1075497,-1 0-889779,0-1 629542,0 1-381481,0-1 208280,0 0-122843,7-8 98318,4-2-96203,0-1 91404,0-1-88587,-1 0 131771,-1 0-301582,-1-1 682770,0 0-1292355,1-4 2005003,16-35-2561514,7-28 2715508,-21 51-2462716,3-9 2247973,5-18-3100734,-18 50 6576338,-5 18-14117684,-1 4 25626104,-6 24-38130958,2 0 46348392,1 1-45722684,2 11 35759828,-8 39-20475506,4-31 5413191,2 0 5921174,2 59-13216473,7-99 18002182,0-18-21818290,1-11 25322159,5-24-28225136,2 0 29678428,1 1-29039551,2 0 26543639,1 1-23136556,1 1 19663384,13-19-16434041,-1 3 13486267,-1 0-10856251,17-50 8467425,-42 93-6043251,2-5 3323737,-2 8-315418,0 7-2642909,-1 26 4934838,-1 0-5891902,-1-1 5270027,-1 1-3600062,-2-1 1867561,-1 0-700979,-1 0-38981,-4 7 809523,-3 0-1689796,2 1 2287227,2 1-2235703,-4 34 1575860,12-64-615346,1-6-426604,0 0 1529531,1 0-2696852,-1 0 3800838,1 0-4641796,-1 0 5093225,1 0-5126110,0 1 4735384,0-1-3940738,0 0 2873613,1 0-1785018,-1 0 913990,1 1-357578,0-4 70265,-1 0 44649,0-29-57868,11-8-12533,3 0 221165,1 1-781935,12-20 2264029,26-51-5757725,-47 93 12561422,10-23-23040567,-1-1 35332678,-1-5-45571360,-11 36 50291892,0 8-48988440,2 18 44017716,2 28-37987456,0 93 31734033,-6 33-24870803,-1-104 17500923,-8-27-10790395,8-41 6215894,0-1-4860444,0-1 7292785,0-1-13285906,0 1 21085606,1 0-27345217,-1 0 28742471,0 0-24303965,-1 0 16175590,1 0-7975576,0 0 2330428,0 0 265141,0 0-809963,-1 0 538186,1 0-187964,0 0-17229,-1 0 98744,1 0-119305,-3-11 114583,18-63-95639,23-64 78729,-12 41-162376,-21 76 734131,-4 18-2850688,-1-1 8479069,1 1-19777904,0 0 36948993,0 0-56045330,1 0 69614626,1-2-71149432,-1-1 59937602,-2 8-41575611,0 1 23659862,0-1-10967294,0 1 4042363,0-1-964668,0 1-375288,0-1 1200111,0 1-1865506,0-1 2275517,1 0-2279354,-1 1 1899876,0-1-1339819,1 1 832146,0 0-499696,2 13 334153,-3 15-264567,1 7 227477,-3 0-199285,-1 10 202791,-2 3-291352,3 0 491314,2 15-715959,0-26 732164,3 11-259246,-3-49-823342,2 0 2278962,-1 0-3471366,-1-1 3610078,5-18-2284317,-3 7-62962,0-1 2270104,1 1-3293512,0-1 3063374,0 1-2562484,2 0 3062343,0-2-5143781,-2 6 8188921,9-23-10689857,-3 4 11226715,2 1-9422503,0 0 6091655,2 0-2532558,14-21-270741,-20 33 1897681,5-3-2329185,-12 16 1809745,0 0-781178,0 0-307275,0 0 1238193,0 0-2027431,0 24 2670530,-3 261-2974361,6-220 2712441,16-84-1898543,3-38 777093,-2-2 557755,1-13-2542199,9-28 6042007,-13 46-11651344,-2-2 18815632,0-14-25489686,-15 70 28791628,5-26-26476253,-2-1 18425979,1-18-7066960,-4 45-3910642,0 0 11740376,1 1-15787201,0 0 16841365,-1 0-15747381,1-1 13050816,-1 1-9521002,1 0 6238252,-1 0-3958473,1 0 2679214,-1 0-1935379,0 0 1345165,1 0-817359,-1 0 412492,0 0-168189,0 0 54779,1 0-16933,-1 0 13886,0 0-27380,0 0 50401,0 0-75582,-1 1 92379,3 24-92294,-3 57 74120,-2 0-39577,-7 15-19531,-5 84 117384,12-164-226597,-3 33 253206,6-51-226456,0 0 730370,0 0-3050699,0 0 8348712,0 0-16197955,0 0 24050539,0 0-28639550,0 0 28203768,0 0-23461481,8-24 16706234,8-8-10220973,-3-1 5335256,0 0-2403032,-2-1 1275982,-2-1-1803290,-1 0 3994427,2-24-7663518,-2 2 11868415,-4 26-14904349,1 1 15216035,1-1-12489182,3-2 7771593,-5 20-2523017,-3 9-2283187,0 1 6130454,0-1-8431097,0 0 8480659,0 1-6073101,1-1 2021104,0 1 2093121,-1-1-4790920,1 1 5478997,1 0-4576809,-1 0 3015268,0 0-1593410,2-1 656811,-2 2-174795,-1 1-23060,0-1 85924,1 1-107267,-1-1 147620,0 0-247437,0 0 413406,1 1-601460,-1-1 730269,-1 0-732123,1 0 603349,0 0-406369,0 0 221544,-1 0-96288,1-2 32580,-1 4-8097,5-7-236,-3 3 9724,2 13-38355,2 13 103947,-1 1-192111,-2-1 203185,2 18 34495,-3 33-588040,-4 0 1175217,-2 0-1175805,-11 54 64097,8-80 2108014,3 0-4728129,1 7 7118474,3-53-8934211,0 0 10152733,0 0-10883668,0 0 11192345,0 1-10890995,0-1 9490652,0 0-6654812,0 0 2854208,0 0 641088,0 0-2646121,0 0 2924146,0 0-2154452,1 0 1208226,-1 0-563201,0 0 260392,1 0-159015,-1 0 135513,1-1-131703,-1 1 130831,1 0-130816,0 0 131328,-1 0-131328,1 0 130800,0-1-130516,0 0 128663,0 0-116418,-1 0 71911,1-1 43808,0 1-271572,-1 0 609192,1 0-969764,0-1 1204025,-1 1-1196017,1 0 951743,0-1-592823,-1 1 264741,1-1-50659,-1 1-45682,1-1 64178,-1 1-48588,1-1 27887,-1 1-15493,1-1 15504,-1 1-28101,1-1 50559,-1 0-75612,6-7 92568,-1 0-93898,0-1 83163,-1 1-76551,2-4 93032,2-12-135988,-2-1 182832,0-1-212006,-1 1 283950,0-20-631248,7-33 1628202,12-64-3509590,-14 69 5917238,19-67-7679982,25-25 7270732,-52 164-3852808,0 9-1891237,-1 24 8058924,0-7-12968768,2 32 16479941,-2 0-19713558,-3 0 23316748,-9 52-26266067,9-95 26727521,-11 121-23988136,5 58 19241674,8-193-14531856,0 0 11057100,0 0-8065398,0 0 2730760,0 0 8562765,2-3-27196925,1-1 49254746,-1 1-66084574,0 0 69786504,-1-1-59270856,1 0 40903952,-1 1-23255167,1-1 11398808,-1 0-5495709,0 0 3149882,0-2-2131382,2-5 1410698,77-267-816482,-27 106 423364,-28 95-312226,-14 50 829307,-11 27-3229132,0 0 10127787,0 0-24520870,0 0 46703196,0 0-71225850,0 0 88080520,0 0-89121536,0 0 74352528,0 0-51642208,0 0 30347824,0 1-15507896,0-1 7152055,0 0-3077887,0 0 1268972,0 0-544898,0 0 298754,0 0-219341,0 0 164942,1 0-91346,-1 0 0,0 0 91238,0 0-162925,0 0 201684,0 0-201684,0 0 162925,0 0-91238,0 0 0,0 0 91238,0 0-162925,0 0 201684,0 0-201684,0 0 162925,0 0-91238,0 0 0,1 0 91238,-1 0-162925,0 0 201684,0 0-201684,0 0 162925,0 0-91238,0 0 0,0 0 91238,0 0-162925,0 0 201685,0 0-201704,0 0 163115,0-1-92378,0 1 4845,0 0 75734,0 0-124165,0 0 124165,0 0-75734,0 0-4845,0 0 92378,0 0-163115,0 0 201704,1 0-201685,-1 0 162925,0 0-91238,-2 18-14,-3 49 91617,2 27-167467,2-31 234864,-8 47-370785,4-61 811250,1 0-2053474,3 2 4845037,4-49-9891606,-9-4 17264617,5 3-25850328,-1-1 33446222,1 0-37644120,0 0 36376344,-1 0-26786952,1 0 3952808,0 0 36094042,0-1-88527946,-1 1 135749688,1 0-156294568,0 0 141274856,0-1-101544008,-1 1 57997882,1-1-26049257,0 1 9004862,0-1-2309601,0 0 422151,0 1-67653,0-1 22276,0 0-190,0 0-18544,0 0 14858,0 0 15314,0 0-57304,0 0 92378,0 0-110266,-6-8 101702</inkml:trace>
  <inkml:trace contextRef="#ctx0" brushRef="#br1">3223 97 568,'11'2'3869,"-11"-2"-73369,1 0 659043,0 0-3727335,0 0 14880373,-1 0-44554229,1 0 103757216,0 0-192316048,0 0 287911632,-1 0-351208480,1 0 350533568,0 0-286263520,-1 0 190507912,1-1-102430964,0 1 43868330,-1 0-14648934,1 0 3710710,0-1-717412,-1 1 158336,1 0-100950,0-1 97223,-1 1-87380,1-1 77520,-1 1-77492,30-11 91537,-29 10-166111,-1 1 665177,1 0-3130092,0-1 11793667,-1 1-34286177,1 0 78325812,-1 0-143204184,1 0 212236464,0 0-256956096,-1 0 255019136,1 0-207372840,-1 0 137538824,1 0-73715588,0 0 31428970,-1 0-10383513,1 0 2527158,-1 0-383072,1 0-26243,0 0 83554,-1 0-92378,1 1 81719,-1-1-48620,1 0 0,-1 1 48620,1-1-81719,0 0 92378,-1 1-86241,1-1 77350,-1 0-77520,0 1 87380,1-1-97223,-1 1 97223,1-1-87380,-1 1 77520,0-1-77350,1 1 86241,-1-1-92378,0 1 81719,0-1-48620,1 1 0,-1 0 48620,0-1-81719,0 1 92378,0-1-86241,1 1 77296,4 41-75188,-4 13 54425,1-31 157966,-2 0-1196164,0-1 4589982,-2 1-12585353,-4 20 26298303,4-32-42743860,1 0 54115974,0 1-52304050,1-1 35845517,1 7-11957855,-1 1-9182415,5-23 21768858,1-6-26017789,25-69 24624501,13-56-19681661,-34 110 12632009,-9 21-5208530,1 0-688952,-1 0 3883098,1-1-4455479,-1 1 3445101,0 0-1974193,0-1 572928,-1 1 704061,1-1-1733524,0 0 2196249,0-7-1958984,2 16 1297079,4 21-642515,-3 9 250524,-2 1-167310,-1 0 401315,-2 0-1000575,-1 0 1927368,-2 4-2889033,2-26 3387724,2 0-3062757,0 0 2040338,2 13-910098,0 13 315661,-2-36-539246,1 0 1401109,-1 0-2460715,1 0 3334169,0 1-3942566,1-1 4507292,-1 0-5236092,1 0 5973164,0 1-6225204,1-7 5599253,-1 1-4198324,0-1 2567044,0 0-1301109,1 0 742138,-1-1-946014,0 1 1757513,-1 0-2827698,1-1 3661925,0 1-3835392,0-2 3262651,26-36-2245191,-15 19 1227050,-2-1-510118,0 0 215795,5-20-513921,7-14 1838540,7-18-4691341,-30 73 8906690,0 1-12943044,0 0 14194067,0 1-10597493,0-1 2392578,0 0 7587103,0 0-15488075,0 0 18675522,0 0-17004521,1 0 12408846,-1 0-7386513,0 0 3605556,0 0-1466676,0 0 538953,0 0-218368,0 0 104194,0 0-38056,0 0-4516,0 0 14882,1 0 1138,-1 0-19873,0 0 19703,0 0-1,0 0-19683,0 0 19683,0 0 0,0 0-19683,0 0 19683,0 0 0,1 0-19683,-1 0 19683,0 0 0,0 0-19683,0 0 19683,0 0 0,0 0-19683,0 0 19683,0 0 0,0 0-19683,0 0 19683,0 0 0,1-1-19683,-1 1 19683,0 0-1,1 5-19689,1 6 19988,-1 0-3325,-1-1 836,0 1-66538,0-1 267254,-1 1-658084,0 1 1226106,0-6-1832199,-4 64 2235016,2 8-2233794,3-77 1835065,16-47-1313089,-8 27 1159061,83-213-1975121,-86 217 4215165,-2 8-7651858,5 21 10966455,-4-2-12372478,0-1 11431485,-1 1-10337258,-1-1 12486551,1 7-18915033,2 9 26373584,-4-19-29723192,-1-7 26432342,0 0-18461522,0 0 10001722,1 0-4022728,-1 1 940043,0-1 351320,0 0-944341,1 0 1269972,-1 0-1318379,1 0 1070196,-1 0-667998,1 0 309303,-1 1-96767,1-1 13719,0 0 3079,0 0 913,-1 0-10815,0-1 27236,0 0-51849,1-4 82122,0 1-113483,0 0 142409,0 0-160242,0 0 138211,1 0-27831,-1 0-199477,1 0 497709,1-1-743906,6-15 816379,31-99-687578,-37 116 439011,-1-1-187892,0 1-2757,1-1 172233,0 1-465484,-1 0 1086630,1 0-2165489,0 0 3563701,0 0-4801343,1 0 5289480,-1 1-4758062,0 0 3480072,2-1-2051187,-27 24 940972,13-16-80507,1-1-2094685</inkml:trace>
  <inkml:trace contextRef="#ctx0" brushRef="#br1">2250 1331 816,'-1'0'255,"1"0"-4590,-1 1 39015,1-1-208080,-1 0 780300,1 1-2184840,-1-1 4733821,1 1-8115139,0-1 11158461,-1 1-12399069,1-1 11162166,-1 1-8126748,1-1 4760952,0 1-2235228,-1-1 855882,1 1-300458,0-1 131393,0 1-80172,0 0 50643,-1-1-27132,1 1 11628,0-1-3876,0 1 970,0 0-190,0-1 190,0 1-970,0-1 3876,0 1-11628,0 0 27132,0-1-50388,0 1 75582,1-1-92378,-1 1 92123,3 31-69210,-1-21-21557,1 42 469750,-1 1-2367558,-3-1 8450700,-3 9-23255723,-12 78 50943235,10-88-90707384,6-51 133555836,0-1-165649736,0 0 177746144,5-27-172147688,8-7 159138280,1 0-146177976,12-17 131699424,-1 1-109513844,1-8 77184258,-1 0-38876371,12-48 1972751,-32 90 26692448,-3 8-42235490,1 0 42854810,-2 0-31430573,1 1 14957755,-1-1-742361,1-3-7465315,-2 10 10021923,0 18-9163293,-4 90 6896477,-6 11-4440331,0-5 2513683,7 38-1637715,3-151 2477092,0 0-6257098,0 0 14549480,0 0-27671206,0 0 42455384,0 0-52007356,0 0 49418074,0 0-33418754,0 0 10624450,0 0 8674659,8-26-17715062,37-105 16870162,20-100-11176294,-61 211 5270928,-2 7-148101,1 1-7383151,1 0 23603485,0 0-54667148,4-10 100509536,-4 17-149599964,-2 11 181867264,-1 1-181309456,5 43 148211064,-1 0-98802788,-3 0 52766708,-2 1-21142892,-3-1 4347833,-5 33 2032431,-16 76-1902472,19-106-2243343,36-118 8055910,-6 14-13449877,-3-1 18408892,-3-1-25598457,-2 0 37470447,10-54-51708684,-19 52 60307264,-8 54-55194492,0 1 35850595,0 1-10527346,4 77-10876238,-2-52 24393002,-1-1-32031545,-1 1 36094092,-2 15-35736850,-13 150 29062724,11-148-16741611,4-27 2769462,4-24 7383627,1-8-8646649,0 1-2593550,1-1 27006099,1 1-59818884,1 0 89574200,7-9-101832324,4-12 87925696,-18 34-52337821,22-41 10948811,1 0 19830249,17-20-33901931,-41 63 37289530,0 0-40757756,0-1 50573248,0 1-64327406,0 0 73493820,1 0-70002868,-1 0 52342026,0 0-27042947,0-1 4330325,0 1 8651097,0 0-11454381,0 0 8463965,1 0-4444198,-1 0 1769374,0 0-583422,0 0 217536,0-1-139962,1 1 126551,-1 0-115805,0 0 92378,0 0-52156,0 0 0,1 0 52156,-1 0-92378,0 0 115804,0 0-125970,0 0 129675,1 0-131118,-1 0 131118,0 0-129675,0 0 125970,0 0-115804,1 0 92378,-1 0-52156,0 0 0,0 0 52156,0 1-92378,1-1 115804,-1 0-125970,0 0 129675,0 0-131118,0 0 131118,0 0-129675,1 0 125970,-1 1-115804,0-1 92378,0 0-52156,0 0 0,0 0 52156,0 0-92378,1 1 115804,-1-1-125970,0 0 129675,0 0-131118,0 0 131118,0 1-129675,0-1 125970,0 0-115804,0 0 92378,0 0-52156,0 1 0,0-1 52156,0 0-92378,0 0 115805,6 27-125932,-2 33 129032,-7-8-126560,-5 35 108832,2-36-27944,1 35-344431,21-100 1833006,-2-8-6495128,-1 0 17757117,0-1-38934608,5-17 70206996,10-17-106410748,-11 25 138371364,67-135-157406896,-55 101 159561712,-28 63-146946144,-1 1 126442608,1 0-106855088,0 0 94999264,1 0-92257576,-1 0 94239620,0 0-94127440,1 0 86984152,-1 0-72046600,1 0 52366608,-1 1-32758905,2-1 17273563,-3 2-7504602,0 0 2628404,0 0-745939,0 0 205959,0 0-91425,0 0 52145,0 0-6029,0 0-37792,0 1 51053,0-1-18906,0 0-46816,0 0 114493,0 0-151639,0 0 140675,0 0-83639,0 0-2110,0 0 92739,1 0-167999,-1 1 218350,0-1-245480,0 0 257108,0 0-260984,0 0 261953,0 0-262124,0 0 262143,0 0-262144,0 0 262144,1 0-262144,-1 0 262144,0 0-262144,0 0 262144,0 0-262144,0 0 262144,0 0-262144,0 0 262144,1 0-262144,-1 0 262144,0 0-262144,0 0 262144,0 0-262144,0 0 262144,0 0-262144,0 0 262144,1 0-262144,-1 0 262144,0 0-262144,0 0 262144,0 0-262144,0 0 262144,0 0-262143,0 0 262124,0 0-261953,0 0 260984,1-1-257108,-1 1 245480,0 0-218348,0 0 167960,0 0-92380,1 6 46,2 15 92042,-1 0-167496,-1 0 226980,-1 0-319801,0 0 591343,-4 20-1289132,-1 37 2619931,4-54-4476420,-1-1 6352400,-1 0-7826273,-1 4 9430535,2-11-12950491,2-13 20252365,0 0-31075071,0 0 41766008,0 0-46797666,0 0 42484246,-1-1-29837011,0 1 13963662,1 0-642702,-1 0-6899687,0-1 8802122,0 1-7240546,0 0 4595256,-1-1-2351288,1 1 963277,1-3-272904,0 0-29832,0 0 173038,0 0-287487,0 0 469576,0 0-804502,1-4 1313309,1-1-1878101,0 1 2252023,0 0-2198441,0 0 1655462,1 0-771428,0 0-203081,1-1 1034739,7-11-1552635,47-89 1663663,30-80-1355061,-68 140 498012,-11 28 1908269,-2-1-9156659,0 0 27757031,0-1-65047796,2-13 121914872,-9 31-185309584,0 0 230329200,0 1-235203520,0-1 197668624,0 0-136644908,0 1 77602092,0-1-36323543,0 0 14358217,0 1-5219383,0-1 2046418,1 1-905904,-1-1 359706,0 0-78428,1 1-12008,-1-1-14345,0 1 78622,1-1-124355,-1 1 124336,0-1-76871,1 1 0,-1-1 76875,1 1-124375,-1 0 124375,1-1-76878,-1 2 55,1-1 76398,-1 0-121773,1 1 114359,-1-1-47920,0 1-65419,1-1 195927,-1 1-303945,0-1 356610,0 1-345745,1 0 291343,-1-1-224923,0 1 167464,0-1-121753,0 1 81261,0-1-41023,0 1 379,0 0 38720,0-1-71705,0 1 91428,0-1-92378,0 1 76532,0 0-54263,0 0 38758,-3 64-38118,-4 0 43051,-2 0 17780,-2 0-407896,-10 20 1777524,-10 77-5138132,29-143 11143082,4-18-18686057,3-11 23929411,191-401-21257781,-166 343 6365711,-24 60 20013221,-2 9-49518608,1 16 65907526,-1-3-48704009,-1-2-17185703,0 0 127454440,-1 1-250027552,0 0 335722016,-1-1-347537088,-1 1 286265744,0 0-188203200,0 0 97180434,-1-1-37686338,-1 2 9662620,-6 28-752021,-1-1-618609,-3 4 491724,-2 7-961201,4-14 2887015,-7 32-6970762,15-62 12956327,1-7-18259263,1 0 18251688,-1 0-9381520,1 0-7054760,0 0 24608093,-1 0-35930143,1 0 37684084,0 0-31695784,0 0 22319316,0 0-13334318,0 0 6662100,0 0-2627276,0 0 665747,0 0 53395,0 0-209715,0 0 177846,0 0-96051,0 0 608,1 0 92336,-1 0-167959,0-1 218328,1 1-245289,-1 1 255942,12-24-256617,11-62 254534,-11 28-266723,3 12 258059,-12 30 189051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0-09-21T22:27:09.0000000"/>
    </inkml:context>
    <inkml:brush xml:id="br0">
      <inkml:brushProperty name="width" value="0.1" units="cm"/>
      <inkml:brushProperty name="height" value="0.1" units="cm"/>
      <inkml:brushProperty name="color" value="#000000"/>
    </inkml:brush>
  </inkml:definitions>
  <inkml:trace contextRef="#ctx0" brushRef="#br0">6084 8 824,'10'-2'10923,"1"0"-170215,0 1 1238009,15 0-5571514,-18 1 17333368,0-1-39419703,0 1 67497904,1 1-88123292,-1-1 87481304,0 2-64430836,3 0 32627470,22 4-8226252,1-2-2629549,-1-1 4179034,1-1-3241197,-1-2 3649903,17-3-5899337,68 2 8712968,-51 4-10413339,7 0 10215454,25 6-9048722,-52-3 8908728,-8-2-11070321,1 3 14925704,-1 0-18583150,-1 3 20401980,2 2-19841032,-10-1 17206274,-23-8-13182983,-24-10 8741261,-11 2-5198726,18 3 4338021</inkml:trace>
  <inkml:trace contextRef="#ctx0" brushRef="#br0">7791 87 928,'3'-1'871,"-1"0"-13066,1 0 91471,0 0-396425,0 0 1189474,0 0-2617417,0 1 4363603,0-1-5612333,0 1 5614504,0 0-4367841,0 0 2618925,0 0-1184924,0 0 385999,0 1-77587,0-1-1832,0 1 13013,0 0-10426,1 0 3680,22 2 15833,94 4-110626,-66-5 466288,-35 0-1272732,0-1 2050967,1-2-740388,-1 1-5749325,0-2 18324303,4-2-32536369,-14 4 40437424,-5 1-37299394,-4 0 26033329,0-1-14362217,0 0 8839033,-1 1-12177007,1-1 23835884,0 0-40070608,0 0 53763878,0 1-57502804,-1-1 49009254,1 0-33095580,0 0 17489987,0 0-7078265,-1 1 2112304,1-1-429201,0 0 41777,0 0 12694,-1 0-16383,1 0 16495,0 0-16248,-1 1 15576,1-1-14003,0 0 10307,0 0-3872,-1 0-3872,1 0 10307,0 0-14003,-1 0 15576,1 0-16248,0 0 16495,-1 0-16383,1 0 16256,0 0-16384,-1 0 16512,1 0-16384,0-1 16256,0 1-16383,-1 0 16495,1 0-16248,-1 0 16008,-3 0-22675,-2 2 88971</inkml:trace>
  <inkml:trace contextRef="#ctx0" brushRef="#br0">5 114 276,'-4'-4'3214,"4"4"-49037,3 2 348279,-1 1-1525265,1-2 4595816,0 1-10054333,0 0 16391131,0 0-20028997,0-1 18017676,0 0-11141939,1 1 3528645,-1-1 1105389,3 0-2187664,55 6 1464009,-50-6-708339,-1 0 868492,0 1-2808407,0-1 7898104,7 4-17092175,-9-3 28930569,1 0-38834096,-1 0 41705942,1 0-36145622,0-2 25778395,0 1-15999798,0-1 9745890,3 0-6527913,39-7 4576838,-24 3-2923643,1 1 1668274,-1 0-1249564,1 2 1915394,0 2-3536778,0 0 5499928,13 3-6833960,-7 0 6781360,-27-4-5403413,-1 0 3570302,0 0-2328313,0 1 2252977,0 0-3214926,0 1 4525899,0-1-5330708,3 2 5106799,1-2-3964611,-7-1 2486862,-2 0-1249242,3 4 434243</inkml:trace>
  <inkml:trace contextRef="#ctx0" brushRef="#br0">986 106 384,'2'1'479,"0"-1"-7185,0 1 50295,0-1-217945,0 1 653834,0 0-1438421,0 0 2397275,0-1-3081805,0 2 3080545,0-1-2393027,0 0 1429950,0 0-635054,0 1 152440,1-1 195470,-1 0-725638,1 0 1655266,-1 0-2867683,1 0 3863705,-1 0-4086345,1-1 3401271,-1 1-2219218,3 0 1122147,10 0-427213,-13-1 84126,1 1 199110,0-1-899025,-1 0 2645471,1 0-5857641,-1 0 10039327,1 0-13522405,0 0 14425047,-1 0-12204334,1-1 8150425,-1 1-4245537,1-1 1687425,-1 0-491367,1 0 94246,-1 0-3355,3-1-11634,-1 3 21169,11 1-76835,-13-1 330758,-12 0-1121944,10-1 2889426,0 1-5785015,0 3 9290283,0 3-12520736</inkml:trace>
  <inkml:trace contextRef="#ctx0" brushRef="#br0">1698 111 868,'0'0'162,"0"-1"-2430,0 1 17010,0-1-73711,0 1 221146,0-1-486606,0 1 811370,0-1-1044290,1 1 1046837,-1-1-818802,0 1 497806,0 0-233440,1-1 83330,-1 1-20650,0-1-1211,0 1 9474,1 0-12430,-1-1 11880,0 1-9812,1 0 8735,-1-1-9829,0 1 12016,1 0-13110,-1 0 12016,1-1-9829,-1 1 8735,1 0-9812,-1 0 11880,0 0-12430,1-1 9636,-1 1-3641,1 0-3802,21 0 15976,27 12-86900,-44-10 473020,8 0-1809434,0 0 4777572,1 0-8765903,-1-1 10667086,0-1-6487071,0 0-4182263,1 0 15920916,3-2-21627570,2 0 19022697,0 2-11892837,0 0 5483698,4 1-2302430,145 18 2037590,-117-15-3477926,0-3 5681451,1-2-8389602,10 0 12319921,-58 3-18606957,5 1 26940344,-6-8-34259380,-3 5 36304668,0 0-31130528,0 0 21172732,0 1-12277899,0 3 10727082</inkml:trace>
  <inkml:trace contextRef="#ctx0" brushRef="#br0">2778 58 156,'25'2'7817,"12"2"-120236,-13 0 862636,-23-4-3828704,8 1 11754937,1 0-26445970,-1 0 45066958,1 0-59355698,0-2 61251648,0 1-50217068,-1-1 33529214,2-1-19191084,7 1 10182949,-4 0-5269093,-14 1 2635722,0 0-1497452,0 0 1596498,0 0-2554132,0 0 3728246,0 0-4383575,0 0 4065753,0 0-2915751,0-1 1544408,0 1-531525,0 0 54317,0 0 55087,0 0-29584,0 0-4029,-1 0 17189,1 0-15913,0 0 8239,0 0-176,0 0-3696,0 0 2068,0 0 2068,0 0-3696,0 0-176,0 0 8239,0-1-16071,0 1 19272,0 0-16071,0 0 8239,0 0-176,0 0-3696,0 0 2068,0 0 2068,1 0-3696,-1 0-176,0 0 8239,0 0-16071,0 0 19272,0 0-15869,-15 2-1615,14-2 128484</inkml:trace>
  <inkml:trace contextRef="#ctx0" brushRef="#br0">3575 181 420,'1'-1'361,"-1"0"-5415,1 0 37905,-1 1-164255,1-1 492765,0 0-1084083,-1 1 1806805,1-1-2323035,0 0 2323035,-1 1-1806805,1-1 1084083,0 1-492765,0-1 164255,0 1-37905,0 0 5415,0-1-361,-1 1 0,1 0 0,0-1 0,0 1 0,0 0 0,0 0 0,0 0 0,0 0 0,0 0 0,0 0 0,0 0 0,0 0 0,0 0-361,40 1 9588,-29-1-103651,110 0 656447,68-12-2831549,-36 1 9041700,-33 3-22549087,-23 8 45557587,-80 2-76397674,-12 0 107784488,-7-1-128435912,0-1 128718212,0 1-107403196,-5 3 74134096,2-2-44880613</inkml:trace>
  <inkml:trace contextRef="#ctx0" brushRef="#br0">5063 56 732,'3'-1'1027,"1"0"-15405,-1 1 107835,0-1-467285,0 1 1401855,1 0-3084081,-1 0 5140134,1 0-6608729,-1 0 6608625,0 0-5139575,0 1 3082261,2 0-1398514,10 0 477653,33 0-249773,1 3 796444,-1 2-2845922,1 2 7574381,-41-7-15362315,10 1 24203064,-18-2-29710163,0 0 27813734,0-1-18195853,1 1 5044671,-1 0 5820376,0 0-10831639,0 0 10303452,0 0-7027442,0 0 3720718,1 0-1592138,-1 0 570590,0 0-174284,0 0 41699,0 0-4271,1 0-1056,-1 0-2262,0 0 4375,0 0-2187,0 0-2187,1 0 4374,-1 0-2187,0 0-2187,0 1 4375,0-1-2204,0 0-2051,0 0 3695,1 0 176,-1 0-8239,0 0 16071,0 0-19272,0 0 16071,0 1-8239,0-1 176,1 0 3695,-1 0-2051,0 0-2204,0 0 4375,0 1-2187,0-1-2187,0 0 4374,0 0-2187,0 0-2187,0 0 4375,0 1-2204,0-1-2051,0 0 3695,0 0 176,0 0-8239,0 1 16071,0-1-19272,0 0 16138,-28 0-22798,22 1 222061,-2 3-1622682</inkml:trace>
  <inkml:trace contextRef="#ctx0" brushRef="#br0">9071 154 276,'-1'-11'1370,"1"-11"-12841,1 22 19344,-1-1 319160,1 0-2569000,-1 1 10444980,1-1-28402193,-1 0 56407208,1 1-85190820,-1-1 99835448,1 1-91554316,-1-1 65679432,1 1-36539049,0-1 15472660,-1 1-4825200,1-1 1045720,0 1-140774,-1 0 8872,1-1-16,0 1 120,0 0-560,-1-1 1820,1 1-4368,0 0 8008,0 0-11440,0 0 12870,-1 0-11440,1 0 8008,0 0-4368,0 0 1820,0 0-560,-1 0-88,148 3 9858,3-1-127825,-4 2 872813,-44-1-3830627,31-5 11846480,-77 1-27139970,0 1 47371256,1 4-63830612,-1 2 66331748,0 2-51985104,53 16 28462279,-97-22-7591968,-11-2-3692472,0 0 6154984,0 0-4401232,0 0 2220576,0 1-1008194,0-1 622600,0 1-572923,0-1 552138,0 1-465192,-1 0 326810,1 0-186578,1 1 84986,-3-2-33719,0 0 25907,0 0-65021,0 0 182772,0 0-416329,0 0 745683,0 0-1052480,-1 0 1176367,1 0-1043702,0 0 734135,0 0-407250,0 0 175640,0 0-54615,0 0 3826,0 0 16383,0 0-25102,-1 0 27734,1 0-25186,0 0 17738,0 0-6418,0 0-6436,0 0 17874,0 0-25866,0 0 30114,0 0-31374,0 1 30114,0-1-25866,0 0 17874,-1 0-6436,1 0-6418,0 0 17738,0 0-25186,0 0 27734,0 0-25186,0 0 17738,0 1-6418,0-1-6436,0 0 17874,0 0-25866,0 0 30114,0 0-31374,0 0 30114,0 0-25866,0 0 17874,0 1-6436,0-1-6418,0 0 17738,0 0-25186,0 0 27734,0 0-25186,0 0 17738,0 0-6419,0 0-6419,0 1 17738,0-1-25186,0 0 27734,1 0-25186,-1 0 17738,0 0-6418,0 0-6436,0 0 17874,0 0-25866,0 0 30114,0 0-31374,0 1 30199,-11-4-32042,3-3 101876,6 4-580875,-1 0 2469505,1 0-7399606,-1 0 16216541,0 0-26638486,0 1 33054415,0-1-30622805,0 1 20201093,0 0-8021830,-1-1 44381,-7 2 2433086</inkml:trace>
  <inkml:trace contextRef="#ctx0" brushRef="#br0">10943 126 500,'0'-1'448,"0"0"-6720,0 1 47040,0-1-203839,0 1 611504,0-1-1345224,0 1 2241680,1-1-2881060,-1 1 2878512,0-1-2234232,0 1 1333904,1-1-598649,-1 1 192384,0-1-38912,1 1 1792,-1 0 3192,0-1-4928,1 1 8128,-1-1-11456,1 1 12872,-1 0-11456,0-1 8128,1 1-5376,16-6 14736,25 2-120834,-27 3 719624,-3 1-2950091,1 1 8784541,-1 0-19755018,0 1 34422766,0 0-47253712,0 1 51639650,0 0-45210006,8 4 31838476,-5-2-18102910,-12-4 8328941,10 1-2989472,-13-2 467132,0 0 667591,1 0-465475,-1 0-2418544,0 0 9449843,0 0-19968640,0-1 30006740,1 1-34342794,-1 0 30637651,0 0-21404478,0 0 11628702,0 0-4824267,0-1 1477500,0 1-312327,1 0 37351,-1 0-408,0 0 2187,0-1-4374,0 1 2187,0 0 2187,0 0-4374,0 0 2187,0-1 2187,0 1-4374,0 0 2187,0 0 2187,0-1-4374,0 1 2188,0 0 2170,0 0-4238,0-1 1508,0 1 4550,0 0-10426,0 0 13884,0 0-14898,0-1 13884,0 1-10426,0 0 4550,0 0 1508,-1 0-4238,1-1 2170,0 1 2188,0 0-4374,0 0 2187,0 0 2187,0-1-4374,-1 1 2187,1 0 2187,0 0-4374,0 0 2187,0 0 2187,-1 0-4205,1-1-3140,0 1 62159,0 0-379207</inkml:trace>
  <inkml:trace contextRef="#ctx0" brushRef="#br0">11873 145 152,'-8'-6'2412,"3"0"-28632,7 1 133928,5-2-216517,-4 5-734925,1 0 5502059,-1 0-17484229,1 1 36301552,0-1-54291290,0 1 60509734,0 0-50579528,0 0 31193929,0 0-13475111,0 1 3484929,0 0-145295,2-1-247278,17-2 85367,21-7-43884,1 2 203773,34-1-738135,1 0 1911299,-28 3-3756737,0 2 5927043,0 2-8114682,0 3 10566059,36 5-13639925,-79-5 16664073,-1 0-17873193,1-1 16021715,-1 0-11766177,1 0 7092571,0 0-3624142,-1-1 1720021,1-1-869518,-1 0 479315,0 0-247971,-1 2 88112,-4 0 112194,-10-6-742793,5 6 2584258,-1 1-6291250,3 0 11123446,-6 1-14388062</inkml:trace>
  <inkml:trace contextRef="#ctx0" brushRef="#br0">13047 18 28,'11'-3'5603,"-10"2"-89213,0 1 665835,0 0-3092004,0-1 9999519,0 1-23880009,0 0 43561959,1 0-61919322,-1-1 69307000,0 1-61290968,0 0 42679649,0 0-23152908,0 0 9587861,0 0-2923619,0 1 610318,0-1-66629,1 0-11515,78 21 29806,-74-20-182953,0 0 1132759,0 0-4911953,0 0 15323483,0-1-35816499,0 0 64475048,1-1-90911328,3 0 101305784,-7 1-89423588,-1 0 62287736,1-1-33910254,-1 1 14336829,1-1-5121614,-1 0 2680275,1 0-3047710,-1 0 3769500,0 0-3763012,1 0 2925433,-1 0-1751830,1-1 793710,-2-2-284649,-3 2 312852,2 2-1675090,-5-5 7281003</inkml:trace>
</inkml:ink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0949C-4C3C-4AF8-954E-595273258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B25EA-AEE0-4894-96D1-27EA483E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49BFE-6F1C-4B99-A44C-791299A13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F93D5-BD38-4C21-A4B0-21885735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6B9FC0-F36C-4797-87F2-5DE3D1417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DFD97-10B6-4E10-B74B-168EAA9C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7DA16-BEC4-4F28-8228-6501B2C28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83851-251D-44E0-BCF1-6D086A848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EDAC8-CF09-4123-AD0F-216644700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CAFDC-724C-4198-A5AE-A4C25D2BD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8678B-43A9-4A9A-9412-C0174D92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27F75C-B74A-401D-88AE-5B3F2A101E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A5EDB-E987-4C89-9DCB-235B4D84488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customXml" Target="../ink/ink1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-4975" y="0"/>
            <a:ext cx="12208690" cy="6858000"/>
            <a:chOff x="-4975" y="0"/>
            <a:chExt cx="12208690" cy="6858000"/>
          </a:xfrm>
        </p:grpSpPr>
        <p:cxnSp>
          <p:nvCxnSpPr>
            <p:cNvPr id="159" name="直接连接符 158"/>
            <p:cNvCxnSpPr/>
            <p:nvPr userDrawn="1"/>
          </p:nvCxnSpPr>
          <p:spPr>
            <a:xfrm flipH="1">
              <a:off x="36871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直接连接符 160"/>
            <p:cNvCxnSpPr/>
            <p:nvPr userDrawn="1"/>
          </p:nvCxnSpPr>
          <p:spPr>
            <a:xfrm flipH="1">
              <a:off x="88892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直接连接符 161"/>
            <p:cNvCxnSpPr/>
            <p:nvPr userDrawn="1"/>
          </p:nvCxnSpPr>
          <p:spPr>
            <a:xfrm flipH="1">
              <a:off x="140913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直接连接符 162"/>
            <p:cNvCxnSpPr/>
            <p:nvPr userDrawn="1"/>
          </p:nvCxnSpPr>
          <p:spPr>
            <a:xfrm flipH="1">
              <a:off x="192934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直接连接符 163"/>
            <p:cNvCxnSpPr/>
            <p:nvPr userDrawn="1"/>
          </p:nvCxnSpPr>
          <p:spPr>
            <a:xfrm flipH="1">
              <a:off x="244955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直接连接符 164"/>
            <p:cNvCxnSpPr/>
            <p:nvPr userDrawn="1"/>
          </p:nvCxnSpPr>
          <p:spPr>
            <a:xfrm flipH="1">
              <a:off x="296976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直接连接符 165"/>
            <p:cNvCxnSpPr/>
            <p:nvPr userDrawn="1"/>
          </p:nvCxnSpPr>
          <p:spPr>
            <a:xfrm flipH="1">
              <a:off x="348997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直接连接符 166"/>
            <p:cNvCxnSpPr/>
            <p:nvPr userDrawn="1"/>
          </p:nvCxnSpPr>
          <p:spPr>
            <a:xfrm flipH="1">
              <a:off x="401018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直接连接符 167"/>
            <p:cNvCxnSpPr/>
            <p:nvPr userDrawn="1"/>
          </p:nvCxnSpPr>
          <p:spPr>
            <a:xfrm flipH="1">
              <a:off x="453039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直接连接符 168"/>
            <p:cNvCxnSpPr/>
            <p:nvPr userDrawn="1"/>
          </p:nvCxnSpPr>
          <p:spPr>
            <a:xfrm flipH="1">
              <a:off x="505060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直接连接符 169"/>
            <p:cNvCxnSpPr/>
            <p:nvPr userDrawn="1"/>
          </p:nvCxnSpPr>
          <p:spPr>
            <a:xfrm flipH="1">
              <a:off x="557081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直接连接符 170"/>
            <p:cNvCxnSpPr/>
            <p:nvPr userDrawn="1"/>
          </p:nvCxnSpPr>
          <p:spPr>
            <a:xfrm flipH="1">
              <a:off x="609102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直接连接符 171"/>
            <p:cNvCxnSpPr/>
            <p:nvPr userDrawn="1"/>
          </p:nvCxnSpPr>
          <p:spPr>
            <a:xfrm flipH="1">
              <a:off x="661123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直接连接符 172"/>
            <p:cNvCxnSpPr/>
            <p:nvPr userDrawn="1"/>
          </p:nvCxnSpPr>
          <p:spPr>
            <a:xfrm flipH="1">
              <a:off x="713144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直接连接符 173"/>
            <p:cNvCxnSpPr/>
            <p:nvPr userDrawn="1"/>
          </p:nvCxnSpPr>
          <p:spPr>
            <a:xfrm flipH="1">
              <a:off x="817186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直接连接符 174"/>
            <p:cNvCxnSpPr/>
            <p:nvPr userDrawn="1"/>
          </p:nvCxnSpPr>
          <p:spPr>
            <a:xfrm flipH="1">
              <a:off x="869207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直接连接符 175"/>
            <p:cNvCxnSpPr/>
            <p:nvPr userDrawn="1"/>
          </p:nvCxnSpPr>
          <p:spPr>
            <a:xfrm flipH="1">
              <a:off x="765165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直接连接符 176"/>
            <p:cNvCxnSpPr/>
            <p:nvPr userDrawn="1"/>
          </p:nvCxnSpPr>
          <p:spPr>
            <a:xfrm flipH="1">
              <a:off x="921228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直接连接符 177"/>
            <p:cNvCxnSpPr/>
            <p:nvPr userDrawn="1"/>
          </p:nvCxnSpPr>
          <p:spPr>
            <a:xfrm flipH="1">
              <a:off x="1025270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直接连接符 178"/>
            <p:cNvCxnSpPr/>
            <p:nvPr userDrawn="1"/>
          </p:nvCxnSpPr>
          <p:spPr>
            <a:xfrm flipH="1">
              <a:off x="1129312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直接连接符 179"/>
            <p:cNvCxnSpPr/>
            <p:nvPr userDrawn="1"/>
          </p:nvCxnSpPr>
          <p:spPr>
            <a:xfrm flipH="1">
              <a:off x="1077291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直接连接符 180"/>
            <p:cNvCxnSpPr/>
            <p:nvPr userDrawn="1"/>
          </p:nvCxnSpPr>
          <p:spPr>
            <a:xfrm flipH="1">
              <a:off x="973249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直接连接符 181"/>
            <p:cNvCxnSpPr/>
            <p:nvPr userDrawn="1"/>
          </p:nvCxnSpPr>
          <p:spPr>
            <a:xfrm flipH="1">
              <a:off x="11813340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直接连接符 195"/>
            <p:cNvCxnSpPr/>
            <p:nvPr userDrawn="1"/>
          </p:nvCxnSpPr>
          <p:spPr>
            <a:xfrm>
              <a:off x="0" y="417450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直接连接符 196"/>
            <p:cNvCxnSpPr/>
            <p:nvPr userDrawn="1"/>
          </p:nvCxnSpPr>
          <p:spPr>
            <a:xfrm>
              <a:off x="4976" y="1084003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直接连接符 197"/>
            <p:cNvCxnSpPr/>
            <p:nvPr userDrawn="1"/>
          </p:nvCxnSpPr>
          <p:spPr>
            <a:xfrm>
              <a:off x="11715" y="1750556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直接连接符 198"/>
            <p:cNvCxnSpPr/>
            <p:nvPr userDrawn="1"/>
          </p:nvCxnSpPr>
          <p:spPr>
            <a:xfrm>
              <a:off x="11715" y="2417109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0" name="直接连接符 199"/>
            <p:cNvCxnSpPr/>
            <p:nvPr userDrawn="1"/>
          </p:nvCxnSpPr>
          <p:spPr>
            <a:xfrm>
              <a:off x="-4975" y="3083662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直接连接符 200"/>
            <p:cNvCxnSpPr/>
            <p:nvPr userDrawn="1"/>
          </p:nvCxnSpPr>
          <p:spPr>
            <a:xfrm>
              <a:off x="4976" y="3750215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直接连接符 201"/>
            <p:cNvCxnSpPr/>
            <p:nvPr userDrawn="1"/>
          </p:nvCxnSpPr>
          <p:spPr>
            <a:xfrm>
              <a:off x="11715" y="4416768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直接连接符 202"/>
            <p:cNvCxnSpPr/>
            <p:nvPr userDrawn="1"/>
          </p:nvCxnSpPr>
          <p:spPr>
            <a:xfrm>
              <a:off x="11715" y="5083321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直接连接符 203"/>
            <p:cNvCxnSpPr/>
            <p:nvPr userDrawn="1"/>
          </p:nvCxnSpPr>
          <p:spPr>
            <a:xfrm>
              <a:off x="-4975" y="5749874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直接连接符 204"/>
            <p:cNvCxnSpPr/>
            <p:nvPr userDrawn="1"/>
          </p:nvCxnSpPr>
          <p:spPr>
            <a:xfrm>
              <a:off x="-4975" y="6416430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-4975" y="0"/>
            <a:ext cx="12208690" cy="6858000"/>
            <a:chOff x="-4975" y="0"/>
            <a:chExt cx="12208690" cy="6858000"/>
          </a:xfrm>
        </p:grpSpPr>
        <p:cxnSp>
          <p:nvCxnSpPr>
            <p:cNvPr id="159" name="直接连接符 158"/>
            <p:cNvCxnSpPr/>
            <p:nvPr userDrawn="1"/>
          </p:nvCxnSpPr>
          <p:spPr>
            <a:xfrm flipH="1">
              <a:off x="36871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直接连接符 160"/>
            <p:cNvCxnSpPr/>
            <p:nvPr userDrawn="1"/>
          </p:nvCxnSpPr>
          <p:spPr>
            <a:xfrm flipH="1">
              <a:off x="88892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直接连接符 161"/>
            <p:cNvCxnSpPr/>
            <p:nvPr userDrawn="1"/>
          </p:nvCxnSpPr>
          <p:spPr>
            <a:xfrm flipH="1">
              <a:off x="140913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直接连接符 162"/>
            <p:cNvCxnSpPr/>
            <p:nvPr userDrawn="1"/>
          </p:nvCxnSpPr>
          <p:spPr>
            <a:xfrm flipH="1">
              <a:off x="192934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直接连接符 163"/>
            <p:cNvCxnSpPr/>
            <p:nvPr userDrawn="1"/>
          </p:nvCxnSpPr>
          <p:spPr>
            <a:xfrm flipH="1">
              <a:off x="244955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直接连接符 164"/>
            <p:cNvCxnSpPr/>
            <p:nvPr userDrawn="1"/>
          </p:nvCxnSpPr>
          <p:spPr>
            <a:xfrm flipH="1">
              <a:off x="296976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直接连接符 165"/>
            <p:cNvCxnSpPr/>
            <p:nvPr userDrawn="1"/>
          </p:nvCxnSpPr>
          <p:spPr>
            <a:xfrm flipH="1">
              <a:off x="348997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直接连接符 166"/>
            <p:cNvCxnSpPr/>
            <p:nvPr userDrawn="1"/>
          </p:nvCxnSpPr>
          <p:spPr>
            <a:xfrm flipH="1">
              <a:off x="401018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直接连接符 167"/>
            <p:cNvCxnSpPr/>
            <p:nvPr userDrawn="1"/>
          </p:nvCxnSpPr>
          <p:spPr>
            <a:xfrm flipH="1">
              <a:off x="453039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直接连接符 168"/>
            <p:cNvCxnSpPr/>
            <p:nvPr userDrawn="1"/>
          </p:nvCxnSpPr>
          <p:spPr>
            <a:xfrm flipH="1">
              <a:off x="505060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直接连接符 169"/>
            <p:cNvCxnSpPr/>
            <p:nvPr userDrawn="1"/>
          </p:nvCxnSpPr>
          <p:spPr>
            <a:xfrm flipH="1">
              <a:off x="557081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直接连接符 170"/>
            <p:cNvCxnSpPr/>
            <p:nvPr userDrawn="1"/>
          </p:nvCxnSpPr>
          <p:spPr>
            <a:xfrm flipH="1">
              <a:off x="609102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直接连接符 171"/>
            <p:cNvCxnSpPr/>
            <p:nvPr userDrawn="1"/>
          </p:nvCxnSpPr>
          <p:spPr>
            <a:xfrm flipH="1">
              <a:off x="661123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直接连接符 172"/>
            <p:cNvCxnSpPr/>
            <p:nvPr userDrawn="1"/>
          </p:nvCxnSpPr>
          <p:spPr>
            <a:xfrm flipH="1">
              <a:off x="713144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直接连接符 173"/>
            <p:cNvCxnSpPr/>
            <p:nvPr userDrawn="1"/>
          </p:nvCxnSpPr>
          <p:spPr>
            <a:xfrm flipH="1">
              <a:off x="817186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直接连接符 174"/>
            <p:cNvCxnSpPr/>
            <p:nvPr userDrawn="1"/>
          </p:nvCxnSpPr>
          <p:spPr>
            <a:xfrm flipH="1">
              <a:off x="869207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直接连接符 175"/>
            <p:cNvCxnSpPr/>
            <p:nvPr userDrawn="1"/>
          </p:nvCxnSpPr>
          <p:spPr>
            <a:xfrm flipH="1">
              <a:off x="765165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直接连接符 176"/>
            <p:cNvCxnSpPr/>
            <p:nvPr userDrawn="1"/>
          </p:nvCxnSpPr>
          <p:spPr>
            <a:xfrm flipH="1">
              <a:off x="921228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直接连接符 177"/>
            <p:cNvCxnSpPr/>
            <p:nvPr userDrawn="1"/>
          </p:nvCxnSpPr>
          <p:spPr>
            <a:xfrm flipH="1">
              <a:off x="1025270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直接连接符 178"/>
            <p:cNvCxnSpPr/>
            <p:nvPr userDrawn="1"/>
          </p:nvCxnSpPr>
          <p:spPr>
            <a:xfrm flipH="1">
              <a:off x="1129312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直接连接符 179"/>
            <p:cNvCxnSpPr/>
            <p:nvPr userDrawn="1"/>
          </p:nvCxnSpPr>
          <p:spPr>
            <a:xfrm flipH="1">
              <a:off x="1077291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直接连接符 180"/>
            <p:cNvCxnSpPr/>
            <p:nvPr userDrawn="1"/>
          </p:nvCxnSpPr>
          <p:spPr>
            <a:xfrm flipH="1">
              <a:off x="9732495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直接连接符 181"/>
            <p:cNvCxnSpPr/>
            <p:nvPr userDrawn="1"/>
          </p:nvCxnSpPr>
          <p:spPr>
            <a:xfrm flipH="1">
              <a:off x="11813340" y="0"/>
              <a:ext cx="0" cy="685800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直接连接符 195"/>
            <p:cNvCxnSpPr/>
            <p:nvPr userDrawn="1"/>
          </p:nvCxnSpPr>
          <p:spPr>
            <a:xfrm>
              <a:off x="0" y="417450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直接连接符 196"/>
            <p:cNvCxnSpPr/>
            <p:nvPr userDrawn="1"/>
          </p:nvCxnSpPr>
          <p:spPr>
            <a:xfrm>
              <a:off x="4976" y="1084003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直接连接符 197"/>
            <p:cNvCxnSpPr/>
            <p:nvPr userDrawn="1"/>
          </p:nvCxnSpPr>
          <p:spPr>
            <a:xfrm>
              <a:off x="11715" y="1750556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直接连接符 198"/>
            <p:cNvCxnSpPr/>
            <p:nvPr userDrawn="1"/>
          </p:nvCxnSpPr>
          <p:spPr>
            <a:xfrm>
              <a:off x="11715" y="2417109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0" name="直接连接符 199"/>
            <p:cNvCxnSpPr/>
            <p:nvPr userDrawn="1"/>
          </p:nvCxnSpPr>
          <p:spPr>
            <a:xfrm>
              <a:off x="-4975" y="3083662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直接连接符 200"/>
            <p:cNvCxnSpPr/>
            <p:nvPr userDrawn="1"/>
          </p:nvCxnSpPr>
          <p:spPr>
            <a:xfrm>
              <a:off x="4976" y="3750215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直接连接符 201"/>
            <p:cNvCxnSpPr/>
            <p:nvPr userDrawn="1"/>
          </p:nvCxnSpPr>
          <p:spPr>
            <a:xfrm>
              <a:off x="11715" y="4416768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直接连接符 202"/>
            <p:cNvCxnSpPr/>
            <p:nvPr userDrawn="1"/>
          </p:nvCxnSpPr>
          <p:spPr>
            <a:xfrm>
              <a:off x="11715" y="5083321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直接连接符 203"/>
            <p:cNvCxnSpPr/>
            <p:nvPr userDrawn="1"/>
          </p:nvCxnSpPr>
          <p:spPr>
            <a:xfrm>
              <a:off x="-4975" y="5749874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直接连接符 204"/>
            <p:cNvCxnSpPr/>
            <p:nvPr userDrawn="1"/>
          </p:nvCxnSpPr>
          <p:spPr>
            <a:xfrm>
              <a:off x="-4975" y="6416430"/>
              <a:ext cx="12192000" cy="31320"/>
            </a:xfrm>
            <a:prstGeom prst="line">
              <a:avLst/>
            </a:prstGeom>
            <a:ln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ontentPart p14:bwMode="auto" r:id="rId12">
        <p14:nvContentPartPr>
          <p14:cNvPr id="3" name="墨迹 2"/>
          <p14:cNvContentPartPr/>
          <p14:nvPr/>
        </p14:nvContentPartPr>
        <p14:xfrm>
          <a:off x="10686705" y="3428640"/>
          <a:ext cx="1212840" cy="3429360"/>
        </p14:xfrm>
      </p:contentPart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2.xml" /><Relationship Id="rId3" Type="http://schemas.openxmlformats.org/officeDocument/2006/relationships/customXml" Target="../ink/ink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customXml" Target="../ink/ink12.xml" /><Relationship Id="rId11" Type="http://schemas.openxmlformats.org/officeDocument/2006/relationships/customXml" Target="../ink/ink13.xml" /><Relationship Id="rId12" Type="http://schemas.openxmlformats.org/officeDocument/2006/relationships/customXml" Target="../ink/ink14.xml" /><Relationship Id="rId13" Type="http://schemas.openxmlformats.org/officeDocument/2006/relationships/customXml" Target="../ink/ink15.xml" /><Relationship Id="rId14" Type="http://schemas.openxmlformats.org/officeDocument/2006/relationships/customXml" Target="../ink/ink16.xml" /><Relationship Id="rId2" Type="http://schemas.openxmlformats.org/officeDocument/2006/relationships/customXml" Target="../ink/ink4.xml" /><Relationship Id="rId3" Type="http://schemas.openxmlformats.org/officeDocument/2006/relationships/customXml" Target="../ink/ink5.xml" /><Relationship Id="rId4" Type="http://schemas.openxmlformats.org/officeDocument/2006/relationships/customXml" Target="../ink/ink6.xml" /><Relationship Id="rId5" Type="http://schemas.openxmlformats.org/officeDocument/2006/relationships/customXml" Target="../ink/ink7.xml" /><Relationship Id="rId6" Type="http://schemas.openxmlformats.org/officeDocument/2006/relationships/customXml" Target="../ink/ink8.xml" /><Relationship Id="rId7" Type="http://schemas.openxmlformats.org/officeDocument/2006/relationships/customXml" Target="../ink/ink9.xml" /><Relationship Id="rId8" Type="http://schemas.openxmlformats.org/officeDocument/2006/relationships/customXml" Target="../ink/ink10.xml" /><Relationship Id="rId9" Type="http://schemas.openxmlformats.org/officeDocument/2006/relationships/customXml" Target="../ink/ink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17.xml" /><Relationship Id="rId3" Type="http://schemas.openxmlformats.org/officeDocument/2006/relationships/customXml" Target="../ink/ink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19.xml" /><Relationship Id="rId3" Type="http://schemas.openxmlformats.org/officeDocument/2006/relationships/customXml" Target="../ink/ink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21.xml" /><Relationship Id="rId3" Type="http://schemas.openxmlformats.org/officeDocument/2006/relationships/customXml" Target="../ink/ink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23.xml" /><Relationship Id="rId3" Type="http://schemas.openxmlformats.org/officeDocument/2006/relationships/customXml" Target="../ink/ink24.xml" /><Relationship Id="rId4" Type="http://schemas.openxmlformats.org/officeDocument/2006/relationships/customXml" Target="../ink/ink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26.xml" /><Relationship Id="rId3" Type="http://schemas.openxmlformats.org/officeDocument/2006/relationships/customXml" Target="../ink/ink27.xml" /><Relationship Id="rId4" Type="http://schemas.openxmlformats.org/officeDocument/2006/relationships/customXml" Target="../ink/ink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29.xml" /><Relationship Id="rId3" Type="http://schemas.openxmlformats.org/officeDocument/2006/relationships/customXml" Target="../ink/ink30.xml" /><Relationship Id="rId4" Type="http://schemas.openxmlformats.org/officeDocument/2006/relationships/customXml" Target="../ink/ink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32.xml" /><Relationship Id="rId3" Type="http://schemas.openxmlformats.org/officeDocument/2006/relationships/customXml" Target="../ink/ink33.xml" /><Relationship Id="rId4" Type="http://schemas.openxmlformats.org/officeDocument/2006/relationships/customXml" Target="../ink/ink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35.xml" /><Relationship Id="rId3" Type="http://schemas.openxmlformats.org/officeDocument/2006/relationships/customXml" Target="../ink/ink36.xml" /><Relationship Id="rId4" Type="http://schemas.openxmlformats.org/officeDocument/2006/relationships/customXml" Target="../ink/ink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38.xml" /><Relationship Id="rId3" Type="http://schemas.openxmlformats.org/officeDocument/2006/relationships/customXml" Target="../ink/ink39.xml" /><Relationship Id="rId4" Type="http://schemas.openxmlformats.org/officeDocument/2006/relationships/customXml" Target="../ink/ink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41.xml" /><Relationship Id="rId3" Type="http://schemas.openxmlformats.org/officeDocument/2006/relationships/customXml" Target="../ink/ink42.xml" /><Relationship Id="rId4" Type="http://schemas.openxmlformats.org/officeDocument/2006/relationships/customXml" Target="../ink/ink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44.xml" /><Relationship Id="rId3" Type="http://schemas.openxmlformats.org/officeDocument/2006/relationships/customXml" Target="../ink/ink45.xml" /><Relationship Id="rId4" Type="http://schemas.openxmlformats.org/officeDocument/2006/relationships/customXml" Target="../ink/ink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47.xml" /><Relationship Id="rId3" Type="http://schemas.openxmlformats.org/officeDocument/2006/relationships/customXml" Target="../ink/ink48.xml" /><Relationship Id="rId4" Type="http://schemas.openxmlformats.org/officeDocument/2006/relationships/customXml" Target="../ink/ink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50.xml" /><Relationship Id="rId3" Type="http://schemas.openxmlformats.org/officeDocument/2006/relationships/customXml" Target="../ink/ink51.xml" /><Relationship Id="rId4" Type="http://schemas.openxmlformats.org/officeDocument/2006/relationships/customXml" Target="../ink/ink5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53.xml" /><Relationship Id="rId3" Type="http://schemas.openxmlformats.org/officeDocument/2006/relationships/customXml" Target="../ink/ink54.xml" /><Relationship Id="rId4" Type="http://schemas.openxmlformats.org/officeDocument/2006/relationships/customXml" Target="../ink/ink5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56.xml" /><Relationship Id="rId3" Type="http://schemas.openxmlformats.org/officeDocument/2006/relationships/customXml" Target="../ink/ink57.xml" /><Relationship Id="rId4" Type="http://schemas.openxmlformats.org/officeDocument/2006/relationships/customXml" Target="../ink/ink5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ustomXml" Target="../ink/ink59.xml" /><Relationship Id="rId3" Type="http://schemas.openxmlformats.org/officeDocument/2006/relationships/customXml" Target="../ink/ink60.xml" /><Relationship Id="rId4" Type="http://schemas.openxmlformats.org/officeDocument/2006/relationships/customXml" Target="../ink/ink6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31131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2067060" y="1713680"/>
          <a:ext cx="8057880" cy="3150000"/>
        </p14:xfrm>
      </p:contentPart>
      <p:sp>
        <p:nvSpPr>
          <p:cNvPr id="281" name="文本框 280"/>
          <p:cNvSpPr txBox="1"/>
          <p:nvPr/>
        </p:nvSpPr>
        <p:spPr>
          <a:xfrm>
            <a:off x="3128388" y="2884159"/>
            <a:ext cx="5933954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spc="600">
                <a:solidFill>
                  <a:srgbClr val="00B05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语文阅读答题技巧</a:t>
            </a:r>
            <a:endParaRPr lang="en-US" altLang="zh-CN" sz="4800" spc="600">
              <a:solidFill>
                <a:srgbClr val="00B05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  <a:p>
            <a:pPr algn="ctr"/>
            <a:endParaRPr lang="en-US" altLang="zh-CN" sz="4800" spc="600">
              <a:solidFill>
                <a:srgbClr val="00B05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contentPart p14:bwMode="auto" r:id="rId3">
        <p14:nvContentPartPr>
          <p14:cNvPr id="4" name="墨迹 3"/>
          <p14:cNvContentPartPr/>
          <p14:nvPr/>
        </p14:nvContentPartPr>
        <p14:xfrm rot="1495016">
          <a:off x="8749206" y="3902044"/>
          <a:ext cx="1430280" cy="767160"/>
        </p14:xfrm>
      </p:contentPart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10" name="墨迹 9"/>
          <p14:cNvContentPartPr/>
          <p14:nvPr/>
        </p14:nvContentPartPr>
        <p14:xfrm>
          <a:off x="172998" y="217797"/>
          <a:ext cx="3156840" cy="1923480"/>
        </p14:xfrm>
      </p:contentPart>
      <p:sp>
        <p:nvSpPr>
          <p:cNvPr id="2" name="文本框 1"/>
          <p:cNvSpPr txBox="1"/>
          <p:nvPr/>
        </p:nvSpPr>
        <p:spPr>
          <a:xfrm>
            <a:off x="-664803" y="0"/>
            <a:ext cx="359664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8000">
                <a:solidFill>
                  <a:srgbClr val="92D05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目录</a:t>
            </a:r>
            <a:r>
              <a:rPr lang="zh-CN" altLang="en-US" sz="8000">
                <a:latin typeface="方正舒体" panose="02010601030101010101" pitchFamily="2" charset="-122"/>
                <a:ea typeface="方正舒体" panose="02010601030101010101" pitchFamily="2" charset="-122"/>
              </a:rPr>
              <a:t> </a:t>
            </a:r>
            <a:r>
              <a:rPr lang="en-US" altLang="zh-CN" sz="3600">
                <a:latin typeface="方正舒体" panose="02010601030101010101" pitchFamily="2" charset="-122"/>
                <a:ea typeface="方正舒体" panose="02010601030101010101" pitchFamily="2" charset="-122"/>
              </a:rPr>
              <a:t>CONTENTS</a:t>
            </a:r>
            <a:endParaRPr lang="zh-CN" altLang="en-US" sz="3600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50115" y="132080"/>
            <a:ext cx="3402606" cy="2009197"/>
            <a:chOff x="8557200" y="325120"/>
            <a:chExt cx="3402606" cy="2009197"/>
          </a:xfrm>
        </p:grpSpPr>
        <p:contentPart p14:bwMode="auto" r:id="rId3">
          <p14:nvContentPartPr>
            <p14:cNvPr id="5" name="墨迹 4"/>
            <p14:cNvContentPartPr/>
            <p14:nvPr/>
          </p14:nvContentPartPr>
          <p14:xfrm>
            <a:off x="-8456971" y="-60960"/>
            <a:ext cx="520884" cy="527680"/>
          </p14:xfrm>
        </p:contentPart>
        <p:contentPart p14:bwMode="auto" r:id="rId4">
          <p14:nvContentPartPr>
            <p14:cNvPr id="6" name="墨迹 5"/>
            <p14:cNvContentPartPr/>
            <p14:nvPr/>
          </p14:nvContentPartPr>
          <p14:xfrm rot="10800000">
            <a:off x="-5575248" y="1420557"/>
            <a:ext cx="520884" cy="527680"/>
          </p14:xfrm>
        </p:contentPart>
      </p:grpSp>
      <p:contentPart p14:bwMode="auto" r:id="rId5">
        <p14:nvContentPartPr>
          <p14:cNvPr id="15" name="墨迹 14"/>
          <p14:cNvContentPartPr/>
          <p14:nvPr/>
        </p14:nvContentPartPr>
        <p14:xfrm rot="20760670">
          <a:off x="5438356" y="1090838"/>
          <a:ext cx="859558" cy="979766"/>
        </p14:xfrm>
      </p:contentPart>
      <p:sp>
        <p:nvSpPr>
          <p:cNvPr id="16" name="文本框 15"/>
          <p:cNvSpPr txBox="1"/>
          <p:nvPr/>
        </p:nvSpPr>
        <p:spPr>
          <a:xfrm>
            <a:off x="5614232" y="1001358"/>
            <a:ext cx="5077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92D05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1</a:t>
            </a:r>
            <a:endParaRPr lang="en-US" altLang="zh-CN" sz="7200" b="1">
              <a:solidFill>
                <a:srgbClr val="92D05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contentPart p14:bwMode="auto" r:id="rId6">
        <p14:nvContentPartPr>
          <p14:cNvPr id="17" name="墨迹 16"/>
          <p14:cNvContentPartPr/>
          <p14:nvPr/>
        </p14:nvContentPartPr>
        <p14:xfrm rot="20760670">
          <a:off x="5438356" y="3903777"/>
          <a:ext cx="859558" cy="979766"/>
        </p14:xfrm>
      </p:contentPart>
      <p:sp>
        <p:nvSpPr>
          <p:cNvPr id="18" name="文本框 17"/>
          <p:cNvSpPr txBox="1"/>
          <p:nvPr/>
        </p:nvSpPr>
        <p:spPr>
          <a:xfrm>
            <a:off x="5614232" y="3747622"/>
            <a:ext cx="5077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92D05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3</a:t>
            </a:r>
            <a:endParaRPr lang="en-US" altLang="zh-CN" sz="7200" b="1">
              <a:solidFill>
                <a:srgbClr val="92D05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contentPart p14:bwMode="auto" r:id="rId7">
        <p14:nvContentPartPr>
          <p14:cNvPr id="19" name="墨迹 18"/>
          <p14:cNvContentPartPr/>
          <p14:nvPr/>
        </p14:nvContentPartPr>
        <p14:xfrm rot="20760670">
          <a:off x="2745013" y="5195469"/>
          <a:ext cx="859558" cy="979766"/>
        </p14:xfrm>
      </p:contentPart>
      <p:sp>
        <p:nvSpPr>
          <p:cNvPr id="20" name="文本框 19"/>
          <p:cNvSpPr txBox="1"/>
          <p:nvPr/>
        </p:nvSpPr>
        <p:spPr>
          <a:xfrm>
            <a:off x="2821194" y="4972639"/>
            <a:ext cx="5077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92D05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4</a:t>
            </a:r>
            <a:endParaRPr lang="en-US" altLang="zh-CN" sz="7200" b="1">
              <a:solidFill>
                <a:srgbClr val="92D05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contentPart p14:bwMode="auto" r:id="rId8">
        <p14:nvContentPartPr>
          <p14:cNvPr id="21" name="墨迹 20"/>
          <p14:cNvContentPartPr/>
          <p14:nvPr/>
        </p14:nvContentPartPr>
        <p14:xfrm rot="20760670">
          <a:off x="1674403" y="2631082"/>
          <a:ext cx="859558" cy="979766"/>
        </p14:xfrm>
      </p:contentPart>
      <p:sp>
        <p:nvSpPr>
          <p:cNvPr id="22" name="文本框 21"/>
          <p:cNvSpPr txBox="1"/>
          <p:nvPr/>
        </p:nvSpPr>
        <p:spPr>
          <a:xfrm>
            <a:off x="2821194" y="2397457"/>
            <a:ext cx="507769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92D05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2</a:t>
            </a:r>
            <a:endParaRPr lang="en-US" altLang="zh-CN" sz="7200" b="1">
              <a:solidFill>
                <a:srgbClr val="92D05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23" name="文本框 10"/>
          <p:cNvSpPr txBox="1"/>
          <p:nvPr/>
        </p:nvSpPr>
        <p:spPr>
          <a:xfrm>
            <a:off x="6562392" y="1340583"/>
            <a:ext cx="321206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方正舒体" panose="02010601030101010101" pitchFamily="2" charset="-122"/>
                <a:ea typeface="方正舒体" panose="02010601030101010101" pitchFamily="2" charset="-122"/>
              </a:rPr>
              <a:t>做题流程</a:t>
            </a:r>
            <a:endParaRPr lang="zh-CN" altLang="en-US" sz="2800" b="1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24" name="文本框 10"/>
          <p:cNvSpPr txBox="1"/>
          <p:nvPr/>
        </p:nvSpPr>
        <p:spPr>
          <a:xfrm>
            <a:off x="3792406" y="2735946"/>
            <a:ext cx="321206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方正舒体" panose="02010601030101010101" pitchFamily="2" charset="-122"/>
                <a:ea typeface="方正舒体" panose="02010601030101010101" pitchFamily="2" charset="-122"/>
              </a:rPr>
              <a:t>考点分类</a:t>
            </a:r>
            <a:endParaRPr lang="zh-CN" altLang="en-US" sz="2800" b="1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25" name="文本框 10"/>
          <p:cNvSpPr txBox="1"/>
          <p:nvPr/>
        </p:nvSpPr>
        <p:spPr>
          <a:xfrm>
            <a:off x="6720064" y="4132466"/>
            <a:ext cx="321206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方正舒体" panose="02010601030101010101" pitchFamily="2" charset="-122"/>
                <a:ea typeface="方正舒体" panose="02010601030101010101" pitchFamily="2" charset="-122"/>
              </a:rPr>
              <a:t>基本方法</a:t>
            </a:r>
            <a:endParaRPr lang="zh-CN" altLang="en-US" sz="2800" b="1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26" name="文本框 10"/>
          <p:cNvSpPr txBox="1"/>
          <p:nvPr/>
        </p:nvSpPr>
        <p:spPr>
          <a:xfrm>
            <a:off x="3792220" y="5341620"/>
            <a:ext cx="49657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方正舒体" panose="02010601030101010101" pitchFamily="2" charset="-122"/>
                <a:ea typeface="方正舒体" panose="02010601030101010101" pitchFamily="2" charset="-122"/>
              </a:rPr>
              <a:t>阅读技巧经典题型万能模板</a:t>
            </a:r>
            <a:endParaRPr lang="zh-CN" altLang="en-US" sz="2800" b="1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contentPart p14:bwMode="auto" r:id="rId9">
        <p14:nvContentPartPr>
          <p14:cNvPr id="27" name="墨迹 26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10">
        <p14:nvContentPartPr>
          <p14:cNvPr id="44" name="墨迹 43"/>
          <p14:cNvContentPartPr/>
          <p14:nvPr/>
        </p14:nvContentPartPr>
        <p14:xfrm>
          <a:off x="1348383" y="3682142"/>
          <a:ext cx="4766400" cy="65160"/>
        </p14:xfrm>
      </p:contentPart>
      <p:contentPart p14:bwMode="auto" r:id="rId11">
        <p14:nvContentPartPr>
          <p14:cNvPr id="45" name="墨迹 44"/>
          <p14:cNvContentPartPr/>
          <p14:nvPr/>
        </p14:nvContentPartPr>
        <p14:xfrm>
          <a:off x="5606612" y="5040825"/>
          <a:ext cx="4766400" cy="65160"/>
        </p14:xfrm>
      </p:contentPart>
      <p:contentPart p14:bwMode="auto" r:id="rId12">
        <p14:nvContentPartPr>
          <p14:cNvPr id="46" name="墨迹 45"/>
          <p14:cNvContentPartPr/>
          <p14:nvPr/>
        </p14:nvContentPartPr>
        <p14:xfrm flipV="1">
          <a:off x="2237740" y="6213475"/>
          <a:ext cx="5901690" cy="76200"/>
        </p14:xfrm>
      </p:contentPart>
      <p:contentPart p14:bwMode="auto" r:id="rId13">
        <p14:nvContentPartPr>
          <p14:cNvPr id="47" name="墨迹 46"/>
          <p14:cNvContentPartPr/>
          <p14:nvPr/>
        </p14:nvContentPartPr>
        <p14:xfrm>
          <a:off x="4337247" y="2230146"/>
          <a:ext cx="4766400" cy="65160"/>
        </p14:xfrm>
      </p:contentPart>
      <p:contentPart p14:bwMode="auto" r:id="rId14">
        <p14:nvContentPartPr>
          <p14:cNvPr id="48" name="墨迹 47"/>
          <p14:cNvContentPartPr/>
          <p14:nvPr/>
        </p14:nvContentPartPr>
        <p14:xfrm>
          <a:off x="3769638" y="938718"/>
          <a:ext cx="4766400" cy="65160"/>
        </p14:xfrm>
      </p:contentPart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730250" y="289560"/>
          <a:ext cx="3256280" cy="1299210"/>
        </p14:xfrm>
      </p:contentPart>
      <p:sp>
        <p:nvSpPr>
          <p:cNvPr id="3" name="文本框 2"/>
          <p:cNvSpPr txBox="1"/>
          <p:nvPr/>
        </p:nvSpPr>
        <p:spPr>
          <a:xfrm>
            <a:off x="815975" y="1592580"/>
            <a:ext cx="10843260" cy="5015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 看题目，试图确定文章体裁和中心思想。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2.看文章篇幅，如果不是特别长的话，细读文章，确定文章体裁，粗糙把握主要内容和中心思想。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3.看问题，判断问题属于第二部分中几类考点的哪一类，回想该类考点的解题方法和注意事项。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4.应用第三部分的解题方法，具体问题具体分析。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16666" y="554959"/>
          <a:ext cx="1430280" cy="767160"/>
        </p14:xfrm>
      </p:contentPart>
      <p:sp>
        <p:nvSpPr>
          <p:cNvPr id="4" name="文本框 3"/>
          <p:cNvSpPr txBox="1"/>
          <p:nvPr/>
        </p:nvSpPr>
        <p:spPr>
          <a:xfrm>
            <a:off x="578485" y="73025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</a:rPr>
              <a:t>做阅读题的流程</a:t>
            </a:r>
            <a:endParaRPr lang="zh-CN" altLang="en-US" sz="400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815975" y="1592580"/>
            <a:ext cx="10843260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基础知识:包括拼音、词语、成语、标点符号。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 分段分层:包括给文章分段落，给自然段分层次。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3.归纳概括: 包括归纳段落大意，概括文章主要内容，归纳中心思想以及其他指定要求的概括。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4.主观题:写自己的感想，想象和主张。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</a:rPr>
              <a:t>考点分类</a:t>
            </a:r>
            <a:endParaRPr lang="zh-CN" altLang="en-US" sz="400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770255" y="1511935"/>
            <a:ext cx="1084326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5.  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信息查索:指从文章中查找出指定的内容，比如画出中心句过渡句呼应句。找出文中或某段中找出反义词或近义词。另外，通过关键信息将问题的答案在文章中定位(多见于说明文)也属于信息查索范围。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6.  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几种答题时易混淆的答题概念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表达方法:包括句子修辞手法(比喻、拟人、排比、反问、对比、夸张等)，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表现手法(托物言志、先抑后扬、寓情于景、以小见大等)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叙事方式(顺叙、插叙、倒叙、补叙)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说明方法(列数字、举例子、打比方、引用)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7.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语境分析:结合文章，理解某-句话的意思以及在文章中的作用;分析某个词语在文章中的含义以及作用。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</a:rPr>
              <a:t>考点分类</a:t>
            </a:r>
            <a:endParaRPr lang="zh-CN" altLang="en-US" sz="400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941705" y="1511935"/>
            <a:ext cx="10843260" cy="4399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   怎样给文章分段?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给文章分段一般有五种方法: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按事情发展顺序分(起因、经过、结果)，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按时间的变化分(找时间词)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按地点的转移分(找地点变化的词)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按事物的类别分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按文章的结构分(总分总、分总、总分)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>
          <a:off x="4392573" y="2450018"/>
          <a:ext cx="4766400" cy="65160"/>
        </p14:xfrm>
      </p:contentPart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951865" y="1511935"/>
            <a:ext cx="10843260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2.怎样概括段落大意?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先要读懂文章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然后按照这几种方法概括</a:t>
            </a:r>
            <a:r>
              <a:rPr 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：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3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层意归纳法(将段落中各层意思连成句子) 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3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摘句归纳法(找中心句、过渡句) 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3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提问归纳法( 对内容提问)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>
          <a:off x="4392573" y="2450018"/>
          <a:ext cx="4766400" cy="65160"/>
        </p14:xfrm>
      </p:contentPart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414020" y="1588135"/>
            <a:ext cx="1084326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3.怎样给段落划分层次?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按连贯关系分层，一般有两种: 一种是按事情发展顺序，一种是按时间的先后顺序。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按因果关系分层，有先因后果或先果后因两种形式。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按并列关系分层，各内容之间没有主次之分。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按总分关系分层，有“总分”、“分总”和“总分总”三种形式。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78485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191135" y="1588135"/>
            <a:ext cx="10843260" cy="4399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4.怎样归纳主要内容?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有四种方法可供参考: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段意归纳法，将各段意思连起来组成完整的句子。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重点归纳法，只要抓住重点段落的意思，再加上必要的补充交代就可以了。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3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审题归纳法,将题目的意思具体地扩展成一句话。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摘句归纳法，找出重点语句或中心句，补充一些词句连成一句完整的话。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191135" y="1588135"/>
            <a:ext cx="11725910" cy="4399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5、怎样概括中心思想?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中心</a:t>
            </a:r>
            <a:r>
              <a:rPr 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思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想=主要内容+作者的思想感情或立场。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概括作者的思想感情或立场可以学习这四种方法:	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分析题目法，弄清题目的意思，找出中心词。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分析中心句法，理解中心句所要表达的思想感情。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分析主要情节法，理解主要情节中包含的思想感情。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分析主要人物法，理解主要人物有什么思想品质和精神，作</a:t>
            </a:r>
            <a:r>
              <a:rPr 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者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是歌颂还是批评。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233045" y="1511935"/>
            <a:ext cx="1172591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6. </a:t>
            </a:r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怎样给文章加标题?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加标题前要读懂想清楚，标题要体现文章的什么内容。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文章标题有这几种类型: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以时间为题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以地点为题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以事件为题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以中心为题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以景物为题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以文章中人物的语言为题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233045" y="1511935"/>
            <a:ext cx="11725910" cy="4831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7.怎么找中心句?</a:t>
            </a:r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中心句在段内位置的一般规律: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①起概括和总述作用的中心句-般在段的开头。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②起承上启下作用的中心句一般在段的中间。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③起归纳和总结作用的中心句一般在段的末尾。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2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④起强调和增强印象作用的中心句一般在段的开头和结尾。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所以找中心句一般在段的开头和结尾，有时候也会在段的中间。一般情况下中心句不会很长。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-264160" y="1511935"/>
            <a:ext cx="12091670" cy="4399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8.怎么找过渡句?</a:t>
            </a:r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过渡句就是联接上下文，由一个问题转移到另一个问题的句子。位置上,这样的句子往往出现在段落开头,有时也独立成一段。内容上，这样的句子和上下两段都有联系。所以判断时可以根据位置,也可以根据内容,最好还是根据内容判断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常见的过渡句通常伴有关联词(不仅......... 不........虽然.... 但.....然而、却等等)。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所以，如果段的开头出现上述的关联词，这个句子一般是过渡句。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-264160" y="1511935"/>
            <a:ext cx="1209167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9.怎么找呼应句?</a:t>
            </a:r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所谓“首尾呼应”表明了相互呼应的两个句子的相对位置。如果已知句在文章的前面，响应句一般在文章的后面，如果已知句在文章的后面，响应句一般在文章的前面。相互呼应的两个句子应该有相同或意思相近的中心词，两句话的意思差不多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所以，如果两个句子表达的意思差不多，而且一个在文章的前面，一个在文章的后面，它们互为呼应句。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-264160" y="1511935"/>
            <a:ext cx="1209167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10.语境分析题注意些什么?</a:t>
            </a:r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语境分析题是指需要结合原文去理解的一类题目。一般分两种: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①结合文章，理解某一句话的意思以及在文章中的作用;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②分析某个词语在文章中的含义以及作用。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	</a:t>
            </a:r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做这类题目时，一定不能脱离上下文。理解含义时要紧扣文章，表面或最直观或较绝对的意思不可取，分析作用时一定要围绕中心思想，尽量往中心思想上解说。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21740" y="805180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0" y="1443990"/>
            <a:ext cx="1209167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11.怎样分析文章的写作特点?</a:t>
            </a:r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(1)选材是否突出了中心，详略是否得当。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(2)在结构上有什么特点?分析文章的写作顺序，看看文章为表达中心是否选择了合适的记叙顺序。有顺叙(按事情发展的先后顺序叙述、倒叙(把事情的结果或事情中最突出的片断提到前面来写，如《月光曲》)、插叙(在叙述过程中插入一段有关的事情)、补叙(对所叙述的人物、事件、情节等做简短的补充说明，、分叙(叙述同一时间内不同事物的发展过程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(3)分析文章的开头、结尾、过渡、照应等。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还可以从表现方法入手进行分析，如象征法、对比法、托物言志法、衬托法。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95655" y="805815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100330" y="1512570"/>
            <a:ext cx="12091670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12.不同体裁的文章该怎么阅读?</a:t>
            </a:r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(1)写人的文章。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首先，分析人物的外貌、动作、语言和心理活动特征，体会人物的个性和品质。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其次，分析典型事例，透视人物的内心世界。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最后，分析作者的写作意图。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95655" y="805815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ontentPart p14:bwMode="auto" r:id="rId2">
        <p14:nvContentPartPr>
          <p14:cNvPr id="2" name="墨迹 1"/>
          <p14:cNvContentPartPr/>
          <p14:nvPr/>
        </p14:nvContentPartPr>
        <p14:xfrm>
          <a:off x="486424" y="521970"/>
          <a:ext cx="4291406" cy="1273629"/>
        </p14:xfrm>
      </p:contentPart>
      <p:sp>
        <p:nvSpPr>
          <p:cNvPr id="3" name="文本框 2"/>
          <p:cNvSpPr txBox="1"/>
          <p:nvPr/>
        </p:nvSpPr>
        <p:spPr>
          <a:xfrm>
            <a:off x="100330" y="1512570"/>
            <a:ext cx="12091670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sz="2800" b="1">
              <a:solidFill>
                <a:srgbClr val="00B05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ctr"/>
            <a:r>
              <a:rPr 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12.不同体裁的文章该怎么阅读?</a:t>
            </a:r>
            <a:endParaRPr lang="en-US"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（2）记事的文章。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抓住六要素(时间、地点、人物、起因、经过、结果)，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理清叙述顺序，抓住事件的重点，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algn="l"/>
            <a:r>
              <a:rPr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掌握分段方法(一种是按“发生、经过、结果”划分的“三分法”，一种是按“发生、发展、高潮、结果”划分的“四分法”)，概括中心思想。</a:t>
            </a:r>
            <a:endParaRPr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95655" y="805815"/>
            <a:ext cx="41071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基本方法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ontentPart p14:bwMode="auto" r:id="rId3">
        <p14:nvContentPartPr>
          <p14:cNvPr id="5" name="墨迹 4"/>
          <p14:cNvContentPartPr/>
          <p14:nvPr/>
        </p14:nvContentPartPr>
        <p14:xfrm rot="1495016">
          <a:off x="10026826" y="554959"/>
          <a:ext cx="1430280" cy="767160"/>
        </p14:xfrm>
      </p:contentPart>
      <p:contentPart p14:bwMode="auto" r:id="rId4">
        <p14:nvContentPartPr>
          <p14:cNvPr id="6" name="墨迹 5"/>
          <p14:cNvContentPartPr/>
          <p14:nvPr/>
        </p14:nvContentPartPr>
        <p14:xfrm flipV="1">
          <a:off x="3296920" y="2424430"/>
          <a:ext cx="5861685" cy="76200"/>
        </p14:xfrm>
      </p:contentPart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https://d.book118.com/975031131034011111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蓝绿色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蓝绿色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等线 Light</vt:lpstr>
      <vt:lpstr>等线</vt:lpstr>
      <vt:lpstr>方正舒体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2024-09-16T20:53:15.957</cp:lastPrinted>
  <dcterms:created xsi:type="dcterms:W3CDTF">2024-09-16T12:53:15Z</dcterms:created>
  <dcterms:modified xsi:type="dcterms:W3CDTF">2024-09-16T12:53:17Z</dcterms:modified>
</cp:coreProperties>
</file>