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0DE5F-2572-4AD6-A2F9-B38F03011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7F48C-C349-4876-A040-F71D82A34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2860A-1BF7-46F0-8054-AD7A431D0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EB045C-330D-4C25-9E2E-D5C2DC866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5B90E3-838D-4FB5-8468-36437A068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7E5383-BE2C-4F47-8926-73FE111C2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ADF767-2A4D-4288-9455-98854C00C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315D7D-08DF-4EDA-9FFD-6EE346B8E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1938BF-6872-40C7-A588-83AF75756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574D71-E501-49FD-81B5-DBC5940A5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74C71-BB97-4217-B5DF-D5555BB78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03223103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咬合间隙感染护理查房PPT课件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00AF5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咬合间隙感染概述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咬合间隙感染护理常规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咬合间隙感染药物治疗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咬合间隙感染的预防与控制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咬合间隙感染典型病例分享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咬合间隙感染护理研究进展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咬合间隙感染概述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86" r="303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86" r="303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77" r="314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咬合间隙感染是指牙齿咬合过程中，牙齿与牙齿之间的空隙发生感染。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根据感染的部位可分为牙周感染和牙髓感染，根据感染的性质可分为急性感染和慢性感染。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咬合间隙感染通常是由于口腔卫生不良、牙周病、牙髓病等口腔疾病引起。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口腔卫生不良、牙周病、牙髓病等口腔疾病是导致咬合间隙感染的主要原因。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咬合间隙感染的典型表现为局部红肿、疼痛，严重时可能出现发热、头痛等症状。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根据患者的临床表现和口腔检查，结合必要的实验室检查，如血常规、牙髓活力测试等，可以确诊咬合间隙感染。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咬合间隙感染护理常规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定期开窗通风，保持室内空气清新，减少病菌滋生。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保持病室环境清洁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5500" b="5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420" r="542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密切观察患者体温、脉搏、呼吸等指标，及时发现病情变化。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每日用生理盐水或漱口水清洁口腔，保持口腔卫生，预防感染。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一般护理措施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对患者进行疼痛评估，了解疼痛程度和性质，为后续护理提供依据。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采取转移注意力、放松技巧、物理疗法等手段缓解患者疼痛。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疼痛缓解措施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遵医嘱给予患者止痛药，并观察药物疗效和不良反应。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疼痛药物管理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疼痛护理与管理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教育患者养成良好口腔卫生习惯，早晚刷牙、饭后漱口。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口腔卫生指导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根据患者病情制定合理饮食计划，给予高蛋白、高热量、易消化食物，避免刺激性食物。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500" r="10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对于不能进食或进食不足的患者，遵医嘱给予肠内或肠外营养支持。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口腔卫生与饮食指导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咬合间隙感染药物治疗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非甾体抗炎药如布洛芬、对乙酰氨基酚等，具有消炎、镇痛作用，可缓解咬合间隙感染引起的疼痛和肿胀。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局部止痛药如利多卡因凝胶等，可用于疼痛剧烈的部位，缓解疼痛。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7408" r="1740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非处方药治疗适用于轻症患者，主要包括非甾体抗炎药和局部止痛药。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非处方药治疗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5708" r="1570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处方药治疗适用于较严重的咬合间隙感染患者，需要医生开具处方。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抗生素类药物是常用的处方药，如头孢菌素、青霉素等，可有效控制感染。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其他处方药还包括免疫调节剂和糖皮质激素等，用于调节免疫反应和减轻炎症反应。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处方药治疗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https://d.book118.com/975032231032011040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2024-08-31T01:22:52.397</cp:lastPrinted>
  <dcterms:created xsi:type="dcterms:W3CDTF">2024-08-30T17:22:52Z</dcterms:created>
  <dcterms:modified xsi:type="dcterms:W3CDTF">2024-08-30T17:22:54Z</dcterms:modified>
</cp:coreProperties>
</file>