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16FFF-9384-49E0-84BB-CAADDC59E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EDECF-9CB2-41A9-B1C6-91D1F2A8A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4AC83-19E3-40C9-B9E2-3476FD56C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B752C4-7D05-440F-A651-6DA145DA6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9CC08D-AB9C-42D5-9C73-CD418B49A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427762-2190-4457-A406-EF002BFF7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4F89C3-F340-44D6-9EC7-6CD2426CA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D202C-0319-456F-B52E-715CD055E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C7B08-5B54-436A-AF2F-5A20F73A7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DEABE-C98D-4936-8C57-E026E71DC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1AFD7-B9EA-42DC-BB6D-8BDC9DB1B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03230031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发热病人健康宣教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发热病人的护理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预防发热的措施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发热的误区与澄清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发热病人的病情监测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发热的基本知识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38" r="325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12" r="314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发热是指人体体温异常升高，通常以口腔温度超过37.5℃或直肠温度超过38℃为标准。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发热的原因很多，可能是感染、炎症、自身免疫性疾病等引起的。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发热的定义与原因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根据病因，发热可分为感染性发热和非感染性发热两大类。感染性发热最常见的原因是病毒和细菌感染，如感冒、肺炎等；非感染性发热则可能与自身免疫性疾病、过敏反应等有关。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发热时可能出现头痛、乏力、肌肉酸痛、食欲不振等症状，严重时可能出现高热惊厥、昏迷等。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发热的分类与症状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88" r="251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发热的持续时间因个体差异而异，并不一定与疾病的严重程度成正比。一般来说，轻度发热可能持续数天，而重度发热可能持续数周甚至更长时间。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治疗发热应根据病因和症状进行，包括物理降温（如冰敷、酒精擦浴等）和药物治疗（如解热镇痛药、抗生素等）。同时，保持良好的生活方式和饮食习惯也有助于缓解发热症状。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及时就医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一旦出现发热症状，应尽快就医检查，确诊病因，以便针对性治疗。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发热的病程与治疗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9" r="150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237" r="1823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发热的病程与治疗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遵循医嘱，正确使用药物，避免药物滥用或误用。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在医生的指导下，可采取适当的物理降温措施，如冰敷、酒精擦浴等。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发热时身体容易脱水，应保证充足的水分摄入。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发热期间应充分休息，避免过度劳累，以便尽快康复。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合理用药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物理降温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多喝水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注意休息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发热病人的护理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定时记录体温变化，观察发热的规律和特点，为医生提供参考。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适量增减衣物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保持室内空气新鲜，有助于降低感染的风险。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根据气温变化及时增减衣物，避免过度保暖导致体温升高。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发热时身体会失去大量水分，应鼓励病人多喝水，补充体液。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选择清淡、易消化的食物，如稀饭、面条等，避免油腻、辛辣食物。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清淡易消化饮食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发热期间身体消耗较大，应适当增加蛋白质、维生素和矿物质的摄入。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补充营养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关注病人的情绪变化，给予安慰和支持，帮助其保持稳定的情绪。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保持情绪稳定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向病人解释发热的原因和治疗方法，消除其疑虑和焦虑。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解释病情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鼓励病人积极配合医生的治疗和建议，树立战胜疾病的信心。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鼓励积极配合治疗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预防发热的措施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https://d.book118.com/975032300314011110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2024-09-16T08:03:04.460</cp:lastPrinted>
  <dcterms:created xsi:type="dcterms:W3CDTF">2024-09-16T00:03:04Z</dcterms:created>
  <dcterms:modified xsi:type="dcterms:W3CDTF">2024-09-16T00:03:06Z</dcterms:modified>
</cp:coreProperties>
</file>