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98C89F4-D0C9-450A-AC8F-2F6B8B9AEA7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4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4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4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5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5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883AA-4581-4E6F-AFDE-F5263E884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1DB66-01C0-44C4-9732-FCDBE4F82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1F492-8A5C-46AB-B09F-A516E434A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0B914-0E22-4F0C-94E4-0BC527433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B876FB-A8AC-42C0-ABAD-3AC880A10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20BE52-918B-44D8-B43B-F8F9008FB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B7C557-0739-4C2D-8EEA-7963AE4E7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5B98E-CC23-4FBA-9B42-F7F386B97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514DB-1033-4468-80BB-906D24CA8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B94FD-03F5-47FC-BAEE-34CE7D441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61F1B-65EB-4946-9775-F4683E9AD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25752F1-03DE-46B6-8D9F-7312C2012F2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344924B-BEB6-4B49-9C3F-485402B4397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3423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班主任关怀与引领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班主任关怀与引领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班主任的关爱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班主任的引领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班主任关怀与引领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什么是班主任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负责班级管理、学生学习指导和心理关怀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第一任教师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负责班级管理、学生学习指导和心理关怀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学生第一任教师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承担着重要的教育责任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重要引领者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引导者和指导者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对学生成长影响深远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学生的学习指导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行为规范的教育工作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心理健康关注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解决学生心理问题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关心学生心理健康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班主任的角色定位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学校和家庭之间的桥梁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承担教育教学工作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学生管理工作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心理疏导工作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班主任的关怀方式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班主任应该关注学生的生活和学习状况，及时发现问题并给予帮助。通过关心、倾听、支持和鼓励，班主任可以引导学生健康成长。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班主任的职责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做好学生的学习指导和行为规范的教育工作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关注学生的心理健康，及时解决学生心理问题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班主任的关爱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班主任的平等对待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班主任要平等对待每一个学生，不偏袒，不偏心。每个学生都应该受到班主任均等的关爱和关怀。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均等关爱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关心每个学生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照顾学生需求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班主任的平等对待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不偏袒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不偏心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公平对待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班主任的耐心倾听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班主任要有耐心倾听学生的心声，了解学生的需求和困惑。只有通过真诚的倾听，班主任才能更好地关心和引导学生。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班主任的耐心倾听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了解学生需求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倾听心声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了解困惑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班主任的关怀方式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班主任可以通过谈心、关怀问候、家访等方式表达对学生的关怀。用心关怀每一个学生，助力学生健康成长。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班主任的关怀方式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听取学生心声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谈心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关心学生情绪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了解学生家庭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https://d.book118.com/975034231014011130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班主任关怀与引领</vt:lpstr>
      <vt:lpstr>目录</vt:lpstr>
      <vt:lpstr>第1章 班主任关怀与引领</vt:lpstr>
      <vt:lpstr>什么是班主任</vt:lpstr>
      <vt:lpstr>班主任的角色定位</vt:lpstr>
      <vt:lpstr> </vt:lpstr>
      <vt:lpstr>班主任的职责</vt:lpstr>
      <vt:lpstr>第2章 班主任的关爱</vt:lpstr>
      <vt:lpstr>班主任的平等对待</vt:lpstr>
      <vt:lpstr>班主任的平等对待</vt:lpstr>
      <vt:lpstr>班主任的耐心倾听</vt:lpstr>
      <vt:lpstr>班主任的耐心倾听</vt:lpstr>
      <vt:lpstr> </vt:lpstr>
      <vt:lpstr>班主任的关怀方式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2024-09-29T14:57:21.771</cp:lastPrinted>
  <dcterms:created xsi:type="dcterms:W3CDTF">2024-09-29T06:57:21Z</dcterms:created>
  <dcterms:modified xsi:type="dcterms:W3CDTF">2024-09-29T06:57:23Z</dcterms:modified>
</cp:coreProperties>
</file>