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E187A-9A9B-4A8D-905D-26659896F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A21EA-1F60-4E10-9C57-184DADBD1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331C6-DB31-4C18-9F49-13A58D353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FBAC2-3060-4232-B37F-A5006461E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75A535-58C8-488E-B4BE-58B78865B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3CEF49-6838-460B-A404-875566684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180058-516B-488F-A04D-5EC53FEFF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5CD95-F535-40FB-A561-44193C44C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2EB42-22C2-4B9C-9735-60DC18E54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4885C-FA41-47DE-B1E8-35A924FA7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024A0-0358-48CF-801F-8BB893236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40133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直肠癌治疗理论与实践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直肠癌治疗的临床实践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直肠癌治疗的最新进展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直肠癌治疗的展望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直肠癌是指发生在直肠部位的恶性肿瘤，是常见的消化道肿瘤之一。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直肠癌的病因较为复杂，与遗传、环境、生活习惯等多种因素有关。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直肠癌的早期症状不典型，容易漏诊或误诊，因此及时就诊和检查非常重要。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长期接触有害物质、辐射、化学物质等环境因素可能增加患直肠癌的风险。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家族中有直肠癌患者的人群，患直肠癌的风险相对较高。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不良的饮食习惯、缺乏运动、长期便秘或腹泻等生活习惯可能增加患直肠癌的风险。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8" r="325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07" r="326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8" r="325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直肠癌主要分为腺癌、鳞状细胞癌、神经内分泌癌等类型，其中腺癌最常见。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直肠癌通常采用TNM分期系统进行分期，包括Ⅰ期、Ⅱ期、Ⅲ期、Ⅳ期等，其中Ⅰ期和Ⅱ期为早期，Ⅲ期和Ⅳ期为晚期。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直肠癌的分类和分期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直肠癌的治疗方法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750" r="3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手术切除是直肠癌治疗的首选方法，通过切除肿瘤组织以及可能受累的淋巴结，达到根治肿瘤的目的。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手术方式包括局部切除术和根治性切除术，根据肿瘤的分期和位置选择合适的手术方式。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手术切除的成功与否取决于肿瘤的分期、手术技巧以及患者的身体状况。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放疗是利用放射线杀死癌细胞的一种治疗方法，常用于直肠癌的辅助治疗或姑息治疗。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放疗可以缩小肿瘤，缓解症状，延长生存期，尤其适用于晚期患者或无法手术的患者。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822" b="682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放疗的副作用包括肠道不适、腹泻、便血等，需要在专业医生的指导下进行。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790" r="97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化疗的副作用包括恶心、呕吐、乏力等，需要在专业医生的指导下进行。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化疗是利用化学药物杀死癌细胞的一种全身治疗方法，常用于直肠癌的辅助治疗。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化疗可以杀死转移的癌细胞，降低复发风险，提高生存率。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直肠癌治疗的临床实践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https://d.book118.com/975040133000011041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2024-09-01T09:03:02.092</cp:lastPrinted>
  <dcterms:created xsi:type="dcterms:W3CDTF">2024-09-01T01:03:02Z</dcterms:created>
  <dcterms:modified xsi:type="dcterms:W3CDTF">2024-09-01T01:03:03Z</dcterms:modified>
</cp:coreProperties>
</file>