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FC1C4-1A60-45EA-BEB6-C63E818DD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7D7E2-115C-4828-8957-98B8974C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D0FA8-F6D4-483E-85D5-86CE8C21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24A0A-66C7-4844-B504-D6141936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68226-86B6-4CAA-8232-D354FEA3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FC3EA7-8DC1-437C-BE74-3AE1B487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BA98B-B79B-4BF4-9507-ACCF7693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47C98-817A-48D3-B69A-1803CDCA6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7DCA0-A4A5-400B-A4DA-911CBF766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A981-8A24-4E18-96FF-425711E1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0EE6-189A-478D-AA20-2670032E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0144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海运投资价值分析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海运投资的主要领域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海运投资的价值分析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海运投资的挑战与机遇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如何提升海运投资价值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海运市场概述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71" b="288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全球海运市场现状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全球海运市场总体规模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全球海运市场总规模庞大，涵盖了集装箱、散货、油品等各类运输业务。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全球海运市场竞争格局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全球海运市场参与者众多，竞争激烈，包括大型船运公司、中小型船运公司和货主自运营等。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全球海运市场运输需求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全球贸易和制造业的快速发展，推动了海运市场的运输需求持续增长。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中国海运市场竞争格局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中国海运市场参与者众多，包括国有大型船运公司、中小型船运公司和外资船运公司等。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中国海运市场运输需求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中国制造业和进出口贸易的快速发展，推动了海运市场的运输需求持续增长。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中国海运市场规模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中国是全球最大的海运市场之一，拥有庞大的进出口贸易量和港口吞吐量。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中国海运市场现状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785" r="297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面对激烈的市场竞争，海运行业将出现更多的兼并与收购，以提高市场份额和降低成本。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环保要求趋严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随着全球环保意识的提高，海运市场将面临更严格的环保法规和排放标准。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信息技术、大数据、人工智能等技术在海运领域的广泛应用，将提高海运效率和管理水平。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海运市场发展趋势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海运投资的主要领域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集装箱船运输市场受制于运力供给和需求平衡，投资者需要关注市场供需变化，合理配置运力。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集装箱船运输市场是海运市场中最为成熟和稳定的领域之一，具有较高的投资回报率。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集装箱船运输需求增长与全球贸易量紧密相关，因此具有较好的市场前景。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集装箱船投资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油轮投资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油轮运输市场与石油价格密切相关，具有较大的市场波动性。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油轮运输市场具有较高的进入门槛，需要投资者具备相应的资质和实力。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随着环保法规的加强，油轮投资需考虑环保因素，如船舶能效和排放控制等。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528" r="55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散货船投资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散货船运输市场涉及煤炭、铁矿石、粮食等大宗商品，市场需求较为稳定。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散货船运输市场受全球经济周期影响较大，投资者需要关注宏观经济形势。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散货船运输市场竞争激烈，投资者需要关注船舶技术和运营效率的提升。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LNG船运输市场具有较高的技术和资金门槛，需要投资者具备相应的专业知识和实力。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LNG船运输市场需求增长较快，特别是在亚洲地区，因此具有较好的市场前景。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LNG船运输市场受制于天然气生产和消费地的距离，投资者需要关注能源市场的变化趋势。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LNG船投资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海运投资的价值分析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运输成本节约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海运相对于陆运和空运，具有更低的运输成本，能够降低企业的物流成本。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扩大市场覆盖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海运能够覆盖更广泛的地域，帮助企业拓展国际市场，增加销售额。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稳定供应链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海运具有稳定的运输频率和运量，能够保障企业供应链的稳定性。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https://d.book118.com/975040144204011044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2024-09-07T00:21:20.140</cp:lastPrinted>
  <dcterms:created xsi:type="dcterms:W3CDTF">2024-09-06T16:21:20Z</dcterms:created>
  <dcterms:modified xsi:type="dcterms:W3CDTF">2024-09-06T16:21:22Z</dcterms:modified>
</cp:coreProperties>
</file>