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B897A-E033-4D87-8BB3-E3149622B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ABF5D-F099-494F-A13A-1D5005D8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4D01B-AFBA-4E9D-8314-1C2CCE02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CE45B-40A2-4657-B9C3-4E99E9CD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F8890-2122-41B9-8A75-F28AA3979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7705C-9F4F-44CD-9861-9313E896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ACC14-B8F7-4FA6-948B-7B2A452B9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7EF44-1C73-42FF-91C4-96908893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95FC0-0B8E-4077-B68A-06C719F3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D8699-B5AA-4DBD-BC66-5BA71253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062D1-264B-4836-9D2A-5F5CC668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0440003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《机械设备》ppt课件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机械设备的基本组成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机械设备的常见故障及排除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机械设备的发展趋势与展望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机械设备是用于完成特定机械运动的设备，通常由多种零件组成，可以是一台机器、一组机器或一个自动化生产线。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机械设备可以根据其用途、功能和结构进行分类。按用途可分为加工机械、运输机械和生产机械等；按功能可分为动力机械、传动机械和执行机械等；按结构可分为简单机械、组合机械和复杂机械等。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机械设备是工业生产中不可或缺的重要工具，能够提高生产效率、降低成本、保证产品质量和实现自动化生产。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在现代化工业生产中，机械设备的应用已经非常广泛。它能够替代大量人力，提高生产效率，降低生产成本，保证产品质量，并且能够实现连续化、自动化生产，进一步提高生产效率和产品质量。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56" r="2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机械设备在工业生产中的地位和作用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随着科技的不断进步，机械设备正朝着高效、智能、环保等方向发展。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机械设备更加注重高效性，通过优化设计、采用新型材料和先进的制造技术，提高设备的效率和性能。同时，随着人工智能、物联网等技术的发展，机械设备正朝着智能化方向发展，可以实现远程监控、故障诊断和自动调整等功能。此外，随着环保意识的提高，机械设备的环保性能也越来越受到关注，许多设备已经采用了环保设计和材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机械设备的现代化趋势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机械设备的基本组成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101" r="610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动力系统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为机械设备提供原始动力的部分，如电动机、内燃机等。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用于改变动力输出的转速，以满足不同工作需求。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连接动力源和工作部分，传递扭矩和旋转运动。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保持动力系统在适宜的温度范围内工作。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动力源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变速器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联轴器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冷却系统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润滑系统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传动系统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38" r="124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335" r="33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将动力从动力源传递到工作部分的主要部件。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通过不同齿数的齿轮组合，实现动力的变速和方向改变。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支撑旋转轴，减小摩擦和磨损。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为传动系统提供润滑，降低摩擦和磨损。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直接完成机械工作的部分，如切割、挖掘等。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与执行机构配合，完成特定工作的部件。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工作装置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执行机构在工作过程中所涉及的物质，如水、空气等。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工作介质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完成一个完整工作过程所需的时间和步骤。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工作循环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检测机械设备工作过程中的各种参数，如温度、压力等。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根据传感器反馈的信息，调整机械设备的工作状态。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根据控制器的指令，调整工作系统的参数。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提供操作人员与控制系统之间的交互界面。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人机界面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397" b="73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提供良好的工作照明环境。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照明系统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清洁装置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保障操作人员和设备的安全。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保持机械设备和工作环境的清洁。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实时监测机械设备的运行状态和性能参数。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机械设备的维护与保养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通过定期维护和保养，可以减少设备的磨损和损坏，从而延长设备的使用寿命。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良好的维护保养可以保证设备的各项性能参数正常，提高设备的运行效率。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机械设备在运行过程中如果出现故障，可能会对生产安全造成威胁，因此维护保养可以预防设备故障的发生。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定期的维护保养可以预防设备出现大的故障，从而降低维修成本。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机械设备维护保养的意义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https://d.book118.com/975044000342011042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2024-09-04T11:27:43.856</cp:lastPrinted>
  <dcterms:created xsi:type="dcterms:W3CDTF">2024-09-04T03:27:43Z</dcterms:created>
  <dcterms:modified xsi:type="dcterms:W3CDTF">2024-09-04T03:27:45Z</dcterms:modified>
</cp:coreProperties>
</file>