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673CA-AEDA-4326-8FF8-2A602C309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8B7AA-C7FD-4996-A74F-3A44D7C72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92CF9-9A48-4D07-920D-BE8B96590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8EE16-3992-4005-AE0C-CCCA3DB9F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92D814-A347-445B-82DE-D22B098A5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024949-D80A-4352-9ED4-BA3500BB7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8D3CAE-8394-4281-B7F7-2EB03C2EE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BE594-2F83-4029-8697-14B8D6A9A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FD540-B330-4A56-B908-68083E01F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73C0D-E4A4-4B26-80BD-44F226F5F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4F5B2-E473-42AA-B955-D69DA338F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4401014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询证护理实施程序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询证护理的实施步骤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询证护理的实践案例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询证护理的挑战与展望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当前护理实践面临的挑战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随着医疗技术的不断发展和患者需求的多样化，护理实践面临着诸多挑战，如提高护理质量、满足患者个性化需求、降低医疗成本等。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传统护理方法的局限性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传统护理方法往往基于经验和实践，缺乏科学依据和实证支持，难以满足现代医疗保健的需求。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25" r="289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询证护理是指基于最佳科学证据的护理实践，即利用现有最佳证据制定护理决策，以提高护理质量和患者结局。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询证护理的定义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询证护理有助于提高护理实践的科学性和有效性，促进护理知识的更新和传播，提升护理专业地位和患者的满意度。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询证护理的重要性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询证护理的概念和重要性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询证护理的实施步骤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详细描述：在实施询证护理之前，首先要明确需要解决的问题，这通常涉及到患者的诊断、治疗、康复等环节，以及护理实践中的难点和争议点。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全面搜集证据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针对确定的问题，进行全面的文献检索，寻找相关的科学研究、临床实践指南和专家共识，确保获取最新、最相关的证据。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证据检索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证据评价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评估证据质量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对检索到的证据进行质量评估，包括研究方法、样本量、数据分析和结论的可靠性等方面，以确保所采用的证据具有科学性和实用性。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证据应用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将证据应用于实践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将经过评估的证据应用于护理实践，根据实际情况制定具体的护理方案和措施，确保患者得到科学、安全和有效的护理。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评估实施效果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在询证护理实施过程中，定期进行效果评价，收集患者和医护人员的反馈意见，分析实施效果与预期目标的符合程度，及时调整和完善护理方案。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https://d.book118.com/975044010140011122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2024-09-25T22:09:27.707</cp:lastPrinted>
  <dcterms:created xsi:type="dcterms:W3CDTF">2024-09-25T14:09:27Z</dcterms:created>
  <dcterms:modified xsi:type="dcterms:W3CDTF">2024-09-25T14:09:29Z</dcterms:modified>
</cp:coreProperties>
</file>