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4FE18-1D57-402A-82BB-BCF420759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1E74F-DE33-4AB8-836F-96D31A4BF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8E085-1475-43F6-9DE4-FEF505E37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46471-4578-4833-9CB6-5EEE34B33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207D33-8D34-415F-9CE1-132A7923F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26B4D5-F2A4-40EB-BDF3-CE5F25628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6599E5-6C38-493A-A113-26B972FFB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9EF35-B831-42B3-9150-F54B1FC97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6804D3-A039-4672-B4DD-A4FE5F0B1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8D316-5D6C-43F1-A979-34112D183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7DC16-8179-4173-97C1-96BBCC944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0441010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培养文玩店员工领导能力的人力资源培训计划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培训后续支持与跟进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培训目标与意义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提高员工解决问题的能力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面对工作中的问题，领导力强的员工能够迅速找到解决方案，培训将加强员工这方面的能力。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培养员工独立思考和决策能力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通过培训，使员工学会在工作中独立思考，勇于做出决策，不畏惧承担责任。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增强员工沟通能力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有效的沟通是领导力的重要组成部分，培训将注重提升员工的沟通技巧和表达能力。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提升员工领导力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22" b="105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强化团队意识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让员工明白团队的重要性，培养他们的团队精神和合作意识。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提高团队协作能力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通过培训，使员工学会更好地与团队成员合作，发挥各自的优势。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建立良好的团队氛围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创造一个积极、和谐的工作环境，使团队成员能够愉快地共事。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通过培训，使员工掌握更多的销售技巧和方法，提高销售业绩。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提升员工销售技巧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加强顾客服务意识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促进员工创新思维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167" r="18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强化员工的顾客服务意识，提高顾客满意度和忠诚度。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鼓励员工在工作中发挥创新精神，为店铺带来新的增长点。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提高业绩与顾客满意度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领导风格与策略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总结词：通过系统的理论学习，使员工掌握领导力基本概念、原则和技巧。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领导力定义与内涵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有效沟通与决策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领导力理论学习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总结词：培养员工在团队中的协作精神和沟通能力，提高团队整体效能。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团队协作理念与价值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沟通技巧与方法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解决冲突与化解矛盾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团队激励与认可机制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顾客服务与销售技巧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总结词：提升员工服务意识和销售能力，提高顾客满意度和业绩。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顾客服务标准与流程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产品知识与推介能力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销售心理学与谈判技巧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客户关系维护与管理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实战演练与案例分析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总结词：通过实际操作和案例分析，使员工将理论知识转化为实践经验。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分组演练与角色扮演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模拟情境应对与处理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实战经验分享与交流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案例分析讨论与总结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培训计划安排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https://d.book118.com/975044101022011121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2024-09-23T23:17:23.641</cp:lastPrinted>
  <dcterms:created xsi:type="dcterms:W3CDTF">2024-09-23T15:17:23Z</dcterms:created>
  <dcterms:modified xsi:type="dcterms:W3CDTF">2024-09-23T15:17:25Z</dcterms:modified>
</cp:coreProperties>
</file>