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1CC03-69E8-4F51-883E-9CE06DF20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D2F08-D315-4E7A-8037-91FE686ED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37B2F-74A7-41E8-BF6F-14290DF4E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9417D-7B0C-43E9-B5B2-7222F2755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07CE66-F3C0-463D-ABE1-D55CAF834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E5247A-2679-4B50-90B2-1330BA91C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CFE3B5-9D14-498F-9974-9834D2932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D5503-9C14-49C3-BFBD-969224BEE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A9CA6-1CAD-479C-9649-9D9940F50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93745-8AA2-485F-AF40-8AC60E882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C7513-1F85-4D88-88DB-082007E88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4412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财务管理制度与科技创新的关系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财务管理制度与科技创新的关系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财务管理制度在科技创新中的应用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财务管理制度是企业或组织内部关于财务管理的规范和准则，用于规范财务行为、保障财务安全、提高财务管理效率。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财务管理制度具有规范性、系统性、严谨性和适应性等特点，能够为企业或组织的财务管理提供全面、有效的指导和支持。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保障财务安全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通过规范财务管理流程和操作，降低财务风险和损失，保障企业或组织的财务安全。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财务管理制度能够优化财务管理流程，提高财务信息的质量和透明度，从而提升企业或组织的管理效率。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支持决策制定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财务管理制度提供准确的财务数据和信息，帮助企业或组织做出科学、合理的决策。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财务管理制度的发展历程可以追溯到早期的商业组织，随着经济的发展和管理的需要，财务管理制度不断完善和演进。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随着科技的不断进步和创新，财务管理制度也在不断变革和优化，数字化、智能化、透明化等成为财务管理制度发展的新趋势。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科技创新是指通过科学研究和技术开发，产生新的知识和技术，并将其应用于生产和服务领域，以推动经济和社会发展的过程。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科技创新具有创造性、风险性、高投入和高回报的特点，是推动社会进步和经济发展的重要动力。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科技创新能够提高生产效率，降低生产成本，增加企业竞争力。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创造新市场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科技创新能够创造新的产品和服务，开拓新的市场，为企业带来新的增长点。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科技创新能够改善人们的生活质量，满足人们日益增长的需求，提高社会福祉。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从工业革命到现代科技革命，科技创新一直是推动社会发展的重要力量。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240" r="2124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2500" r="2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随着信息技术、生物技术等领域的快速发展，科技创新将继续在各个领域发挥重要作用。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未来科技创新将更加注重可持续发展、人工智能、量子计算等领域的发展，为人类带来更多福祉。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财务管理制度与科技创新的关系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财务管理制度通过评估和管控科技创新过程中的风险，降低研发项目的财务风险，为创新提供稳定的环境。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财务管理制度通过提供财务数据和信息，帮助决策者做出科学、合理的科技创新决策。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资金支持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财务管理制度通过合理配置资金，为科技创新提供必要的资金支持，确保研发项目的顺利进行。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财务管理制度对科技创新的影响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创造新的商业模式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科技创新可能带来新的商业模式和收入来源，改变企业的财务管理方式。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增加财务风险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科技创新涉及高风险、高回报的项目，可能带来较大的财务风险，需要财务管理制度进行规范和控制。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提升财务管理水平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科技创新推动财务管理工具和方法的改进，提升财务管理效率和准确性。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科技创新对财务管理制度的影响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https://d.book118.com/975044122322011111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2024-09-17T21:29:51.823</cp:lastPrinted>
  <dcterms:created xsi:type="dcterms:W3CDTF">2024-09-17T13:29:51Z</dcterms:created>
  <dcterms:modified xsi:type="dcterms:W3CDTF">2024-09-17T13:29:54Z</dcterms:modified>
</cp:coreProperties>
</file>