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FEE92-AE54-4A1A-A7F0-AFAE12177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39773-3C17-41CD-BC8E-A1FF3D0BC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07149-EAB3-4DCD-B57F-B7B19A691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8174BD-0D34-4467-A1E5-22BE85919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C5FA09-C8E4-4AD1-96EF-7C6722491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6FE8D9-D25A-4B87-B23A-47BD0F1EF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BBC667-BD74-4C5F-B337-9E04CCF70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045EF4-7DCE-40E6-8A81-43838AE05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11A45E-DBA3-499E-86C2-216CC3689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78A81-10E0-4681-B391-868470173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33A59-2D98-42D8-AF56-9B2B00C7A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0442230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心理健康的情景剧主题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心理健康问题的识别与应对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心理健康情景剧的创作与呈现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心理健康情景剧的影响与效果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心理健康情景剧的推广与普及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663" r="286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心理健康是指个体在心理、情感和社交方面达到平衡和满意的状态，能够应对生活中的挑战和压力。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心理健康对个人的幸福感、生活质量和人际关系至关重要，同时对预防心理疾病、提高整体健康水平具有重要意义。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心理健康问题的普遍性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普遍性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心理健康问题在人群中普遍存在，无论年龄、性别、文化背景和社会经济状况。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遗传、环境、生活事件和个体心理因素等都可能影响心理健康问题的发生。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常见的心理健康问题包括焦虑症、抑郁症、精神分裂症、自闭症等。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心理健康问题可能对个人的思维、情感、行为和人际关系产生负面影响，导致工作或学业困难、家庭问题和社会隔离等问题。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心理健康问题的类型与影响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心理健康问题的识别与应对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观察情绪变化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注意情绪的稳定性、持续性和强度，如果情绪波动过大或持续时间过长，可能存在心理健康问题。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关注行为变化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观察行为是否出现异常，如自我伤害、逃避社交、暴饮暴食等，这些可能是心理问题的表现。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了解思维模式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思考是否经常出现消极、偏执或强迫性的思维，这些可能与心理健康问题有关。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注意身体反应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身体不适可能与心理问题有关，如失眠、食欲不振、头痛等。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识别心理健康问题的技巧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22" r="188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寻求专业帮助的途径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寻找专业的心理咨询师进行评估和治疗，他们具备专业知识和技能。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如果认为自己或他人可能存在严重的心理健康问题，应寻求精神科医生的帮助。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许多医疗机构提供心理健康服务，可以咨询当地医院或诊所了解相关服务。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利用在线平台和应用程序寻找心理健康服务，如热线电话、在线咨询等。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心理咨询师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精神科医生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在线资源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支持与自助资源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亲朋好友的支持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与亲朋好友分享自己的感受，获得情感支持和理解。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专业组织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加入心理健康专业组织，获取相关知识和支持。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自助书籍和课程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阅读自助书籍或参加心理健康课程，学习应对策略。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保持健康的生活方式，如合理饮食、运动和良好的睡眠习惯，有助于缓解心理压力。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心理健康情景剧的创作与呈现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https://d.book118.com/975044223002011121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2024-09-23T17:59:58.070</cp:lastPrinted>
  <dcterms:created xsi:type="dcterms:W3CDTF">2024-09-23T09:59:58Z</dcterms:created>
  <dcterms:modified xsi:type="dcterms:W3CDTF">2024-09-23T10:00:00Z</dcterms:modified>
</cp:coreProperties>
</file>