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8AD2C2F-64E0-4EC6-9978-F01AC067B5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BE1519-8769-4FCD-B8D7-CC6522DFEE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D0ABFAD-7B88-4BDB-BB2A-96904E65A9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97F080E-8381-46B3-A22B-1E86F28AF7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8E0236B-194D-473D-97FF-847FA744DCC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36026DD-D721-456E-B808-730E93CC4B5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B2F2CF2-F52D-41B8-9EE7-6295809AD68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605F24-AA63-4415-AAB5-B1FE6BBB1A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0B135C-B761-46F3-B454-CA5D377DB4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ADEF51-7891-4D19-B86C-DF0502D537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3C7421-381C-4EC7-AA42-CB63E6E39B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5044343114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系统性能监测与优化</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系统性能监测概述
 性能监测工具与技术
 系统性能评价指标
 性能问题分析与定位
 系统优化方法与策略
 资源调度与优化技术
 性能监测与优化实践
 总结与展望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系统性能监测概述</a:t>
            </a:r>
          </a:p>
        </p:txBody>
      </p:sp>
      <p:sp>
        <p:nvSpPr>
          <p:cNvPr id="3" name="Subtitle 2"/>
          <p:cNvSpPr>
            <a:spLocks noGrp="1"/>
          </p:cNvSpPr>
          <p:nvPr>
            <p:ph type="subTitle" idx="1"/>
          </p:nvPr>
        </p:nvSpPr>
        <p:spPr/>
        <p:txBody>
          <a:bodyPr/>
          <a:lstStyle/>
          <a:p>
            <a:r>
              <a:t>系统性能监测与优化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系统性能监测概述</a:t>
            </a:r>
          </a:p>
        </p:txBody>
      </p:sp>
      <p:sp>
        <p:nvSpPr>
          <p:cNvPr id="3" name="Content Placeholder 2"/>
          <p:cNvSpPr>
            <a:spLocks noGrp="1"/>
          </p:cNvSpPr>
          <p:nvPr>
            <p:ph sz="half" idx="2"/>
          </p:nvPr>
        </p:nvSpPr>
        <p:spPr/>
        <p:txBody>
          <a:bodyPr/>
          <a:lstStyle/>
          <a:p>
            <a:r>
              <a:t>1.系统性能监测的意义和目的：系统性能监测通过对系统各项指标的实时监测和分析，帮助管理员了解系统运行状态，及时发现和解决问题，提高系统稳定性和性能。</a:t>
            </a:r>
          </a:p>
          <a:p>
            <a:r>
              <a:t>2.系统性能监测的主要内容：系统性能监测包括CPU使用率、内存占用率、磁盘空间、网络带宽、数据库性能等多个方面，涵盖系统的各个组件和资源。</a:t>
            </a:r>
          </a:p>
          <a:p>
            <a:r>
              <a:t>3.系统性能监测的工具和技术：系统性能监测工具和技术不断发展，包括开源工具、商业软件、云计算平台等多种类型，可以满足不同场景下的性能监测需求。</a:t>
            </a:r>
          </a:p>
          <a:p/>
        </p:txBody>
      </p:sp>
      <p:sp>
        <p:nvSpPr>
          <p:cNvPr id="4" name="Text Placeholder 3"/>
          <p:cNvSpPr>
            <a:spLocks noGrp="1"/>
          </p:cNvSpPr>
          <p:nvPr>
            <p:ph type="body" idx="3"/>
          </p:nvPr>
        </p:nvSpPr>
        <p:spPr/>
        <p:txBody>
          <a:bodyPr/>
          <a:lstStyle/>
          <a:p>
            <a:r>
              <a:t>系统性能监测的重要性</a:t>
            </a:r>
          </a:p>
        </p:txBody>
      </p:sp>
      <p:sp>
        <p:nvSpPr>
          <p:cNvPr id="5" name="Content Placeholder 4"/>
          <p:cNvSpPr>
            <a:spLocks noGrp="1"/>
          </p:cNvSpPr>
          <p:nvPr>
            <p:ph sz="half" idx="4"/>
          </p:nvPr>
        </p:nvSpPr>
        <p:spPr/>
        <p:txBody>
          <a:bodyPr/>
          <a:lstStyle/>
          <a:p>
            <a:r>
              <a:t>1.提高系统稳定性和可靠性：通过系统性能监测，可以及时发现系统瓶颈和故障，采取措施进行干预和修复，确保系统稳定运行。</a:t>
            </a:r>
          </a:p>
          <a:p>
            <a:r>
              <a:t>2.优化系统资源配置：系统性能监测可以帮助管理员了解系统资源的使用情况，合理分配资源，提高系统性能。</a:t>
            </a:r>
          </a:p>
          <a:p>
            <a:r>
              <a:t>3.保障业务顺利运行：系统性能监测可以确保业务系统的可用性和响应速度，提高用户体验和业务效益。</a:t>
            </a:r>
          </a:p>
          <a:p/>
        </p:txBody>
      </p:sp>
      <p:sp>
        <p:nvSpPr>
          <p:cNvPr id="6" name="Text Placeholder 5"/>
          <p:cNvSpPr>
            <a:spLocks noGrp="1"/>
          </p:cNvSpPr>
          <p:nvPr>
            <p:ph type="body" idx="1"/>
          </p:nvPr>
        </p:nvSpPr>
        <p:spPr/>
        <p:txBody>
          <a:bodyPr/>
          <a:lstStyle/>
          <a:p>
            <a:r>
              <a:t>系统性能监测概述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系统性能监测概述</a:t>
            </a:r>
          </a:p>
        </p:txBody>
      </p:sp>
      <p:sp>
        <p:nvSpPr>
          <p:cNvPr id="3" name="Text Placeholder 2"/>
          <p:cNvSpPr>
            <a:spLocks noGrp="1"/>
          </p:cNvSpPr>
          <p:nvPr>
            <p:ph type="body" idx="1"/>
          </p:nvPr>
        </p:nvSpPr>
        <p:spPr/>
        <p:txBody>
          <a:bodyPr/>
          <a:lstStyle/>
          <a:p>
            <a:r>
              <a:t>系统性能监测的挑战与发展</a:t>
            </a:r>
          </a:p>
        </p:txBody>
      </p:sp>
      <p:sp>
        <p:nvSpPr>
          <p:cNvPr id="4" name="Content Placeholder 3"/>
          <p:cNvSpPr>
            <a:spLocks noGrp="1"/>
          </p:cNvSpPr>
          <p:nvPr>
            <p:ph sz="half" idx="2"/>
          </p:nvPr>
        </p:nvSpPr>
        <p:spPr/>
        <p:txBody>
          <a:bodyPr/>
          <a:lstStyle/>
          <a:p>
            <a:r>
              <a:t>1.数据采集与分析的难度增加：随着系统规模的扩大和复杂度的提高，数据采集和分析的难度不断增加，需要更加高效和智能的工具和技术。</a:t>
            </a:r>
          </a:p>
          <a:p>
            <a:r>
              <a:t>2.云计算和虚拟化技术的应用：云计算和虚拟化技术的应用给系统性能监测带来新的挑战和机遇，需要适应新的架构和技术要求。</a:t>
            </a:r>
          </a:p>
          <a:p>
            <a:r>
              <a:t>3.人工智能和机器学习的发展：人工智能和机器学习的发展为系统性能监测提供更加智能和精准的分析和预测能力，有助于提高系统性能和稳定性。</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性能监测工具与技术</a:t>
            </a:r>
          </a:p>
        </p:txBody>
      </p:sp>
      <p:sp>
        <p:nvSpPr>
          <p:cNvPr id="3" name="Subtitle 2"/>
          <p:cNvSpPr>
            <a:spLocks noGrp="1"/>
          </p:cNvSpPr>
          <p:nvPr>
            <p:ph type="subTitle" idx="1"/>
          </p:nvPr>
        </p:nvSpPr>
        <p:spPr/>
        <p:txBody>
          <a:bodyPr/>
          <a:lstStyle/>
          <a:p>
            <a:r>
              <a:t>系统性能监测与优化</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性能监测工具与技术</a:t>
            </a:r>
          </a:p>
        </p:txBody>
      </p:sp>
      <p:sp>
        <p:nvSpPr>
          <p:cNvPr id="3" name="Text Placeholder 2"/>
          <p:cNvSpPr>
            <a:spLocks noGrp="1"/>
          </p:cNvSpPr>
          <p:nvPr>
            <p:ph type="body" idx="1"/>
          </p:nvPr>
        </p:nvSpPr>
        <p:spPr/>
        <p:txBody>
          <a:bodyPr/>
          <a:lstStyle/>
          <a:p>
            <a:r>
              <a:t>性能监测工具的类型和功能</a:t>
            </a:r>
          </a:p>
        </p:txBody>
      </p:sp>
      <p:sp>
        <p:nvSpPr>
          <p:cNvPr id="4" name="Content Placeholder 3"/>
          <p:cNvSpPr>
            <a:spLocks noGrp="1"/>
          </p:cNvSpPr>
          <p:nvPr>
            <p:ph sz="half" idx="2"/>
          </p:nvPr>
        </p:nvSpPr>
        <p:spPr/>
        <p:txBody>
          <a:bodyPr/>
          <a:lstStyle/>
          <a:p>
            <a:r>
              <a:t>1.性能监测工具可根据其监测对象和系统层次分为系统级、应用级和硬件级。</a:t>
            </a:r>
          </a:p>
          <a:p>
            <a:r>
              <a:t>2.系统级工具主要监控整个系统的资源使用情况和运行状态，如CPU、内存、磁盘等的使用率。</a:t>
            </a:r>
          </a:p>
          <a:p>
            <a:r>
              <a:t>3.应用级工具则针对具体的应用程序进行性能监控，如监控网络延迟、数据库查询效率等。</a:t>
            </a:r>
          </a:p>
          <a:p/>
        </p:txBody>
      </p:sp>
      <p:sp>
        <p:nvSpPr>
          <p:cNvPr id="5" name="Text Placeholder 4"/>
          <p:cNvSpPr>
            <a:spLocks noGrp="1"/>
          </p:cNvSpPr>
          <p:nvPr>
            <p:ph type="body" idx="3"/>
          </p:nvPr>
        </p:nvSpPr>
        <p:spPr/>
        <p:txBody>
          <a:bodyPr/>
          <a:lstStyle/>
          <a:p>
            <a:r>
              <a:t>性能监测技术的发展趋势</a:t>
            </a:r>
          </a:p>
        </p:txBody>
      </p:sp>
      <p:sp>
        <p:nvSpPr>
          <p:cNvPr id="6" name="Content Placeholder 5"/>
          <p:cNvSpPr>
            <a:spLocks noGrp="1"/>
          </p:cNvSpPr>
          <p:nvPr>
            <p:ph sz="half" idx="4"/>
          </p:nvPr>
        </p:nvSpPr>
        <p:spPr/>
        <p:txBody>
          <a:bodyPr/>
          <a:lstStyle/>
          <a:p>
            <a:r>
              <a:t>1.随着云计算、大数据和人工智能等技术的快速发展，性能监测技术也在不断演进。</a:t>
            </a:r>
          </a:p>
          <a:p>
            <a:r>
              <a:t>2.云计算环境下的性能监测需要考虑到资源的动态分配和虚拟化带来的影响。</a:t>
            </a:r>
          </a:p>
          <a:p>
            <a:r>
              <a:t>3.人工智能和机器学习在性能监测中的应用也日渐广泛，如通过算法分析性能数据、预测性能瓶颈等。</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性能监测工具与技术</a:t>
            </a:r>
          </a:p>
        </p:txBody>
      </p:sp>
      <p:sp>
        <p:nvSpPr>
          <p:cNvPr id="3" name="Text Placeholder 2"/>
          <p:cNvSpPr>
            <a:spLocks noGrp="1"/>
          </p:cNvSpPr>
          <p:nvPr>
            <p:ph type="body" idx="1"/>
          </p:nvPr>
        </p:nvSpPr>
        <p:spPr/>
        <p:txBody>
          <a:bodyPr/>
          <a:lstStyle/>
          <a:p>
            <a:r>
              <a:t>性能监测数据的收集与分析</a:t>
            </a:r>
          </a:p>
        </p:txBody>
      </p:sp>
      <p:sp>
        <p:nvSpPr>
          <p:cNvPr id="4" name="Content Placeholder 3"/>
          <p:cNvSpPr>
            <a:spLocks noGrp="1"/>
          </p:cNvSpPr>
          <p:nvPr>
            <p:ph sz="half" idx="2"/>
          </p:nvPr>
        </p:nvSpPr>
        <p:spPr/>
        <p:txBody>
          <a:bodyPr/>
          <a:lstStyle/>
          <a:p>
            <a:r>
              <a:t>1.性能监测数据的收集需要考虑到数据的全面性、实时性和准确性。</a:t>
            </a:r>
          </a:p>
          <a:p>
            <a:r>
              <a:t>2.数据分析需要借助专业的工具和方法，如数据可视化、统计学分析等，以提取出有用的信息。</a:t>
            </a:r>
          </a:p>
          <a:p>
            <a:r>
              <a:t>3.通过数据分析可以发现系统性能的瓶颈和优化点，为系统优化提供依据。</a:t>
            </a:r>
          </a:p>
          <a:p/>
        </p:txBody>
      </p:sp>
      <p:sp>
        <p:nvSpPr>
          <p:cNvPr id="5" name="Text Placeholder 4"/>
          <p:cNvSpPr>
            <a:spLocks noGrp="1"/>
          </p:cNvSpPr>
          <p:nvPr>
            <p:ph type="body" idx="3"/>
          </p:nvPr>
        </p:nvSpPr>
        <p:spPr/>
        <p:txBody>
          <a:bodyPr/>
          <a:lstStyle/>
          <a:p>
            <a:r>
              <a:t>性能监测与优化实践案例</a:t>
            </a:r>
          </a:p>
        </p:txBody>
      </p:sp>
      <p:sp>
        <p:nvSpPr>
          <p:cNvPr id="6" name="Content Placeholder 5"/>
          <p:cNvSpPr>
            <a:spLocks noGrp="1"/>
          </p:cNvSpPr>
          <p:nvPr>
            <p:ph sz="half" idx="4"/>
          </p:nvPr>
        </p:nvSpPr>
        <p:spPr/>
        <p:txBody>
          <a:bodyPr/>
          <a:lstStyle/>
          <a:p>
            <a:r>
              <a:t>1.案例一：某电商平台通过性能监测工具发现数据库查询效率低下，经过优化后提升了系统整体性能。</a:t>
            </a:r>
          </a:p>
          <a:p>
            <a:r>
              <a:t>2.案例二：某视频网站通过性能监测和分析，发现CDN节点的分配不合理，经过重新规划后提高了视频加载速度。</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性能监测工具与技术</a:t>
            </a:r>
          </a:p>
        </p:txBody>
      </p:sp>
      <p:sp>
        <p:nvSpPr>
          <p:cNvPr id="3" name="Text Placeholder 2"/>
          <p:cNvSpPr>
            <a:spLocks noGrp="1"/>
          </p:cNvSpPr>
          <p:nvPr>
            <p:ph type="body" idx="1"/>
          </p:nvPr>
        </p:nvSpPr>
        <p:spPr/>
        <p:txBody>
          <a:bodyPr/>
          <a:lstStyle/>
          <a:p>
            <a:r>
              <a:t>性能监测的挑战与未来发展</a:t>
            </a:r>
          </a:p>
        </p:txBody>
      </p:sp>
      <p:sp>
        <p:nvSpPr>
          <p:cNvPr id="4" name="Content Placeholder 3"/>
          <p:cNvSpPr>
            <a:spLocks noGrp="1"/>
          </p:cNvSpPr>
          <p:nvPr>
            <p:ph sz="half" idx="2"/>
          </p:nvPr>
        </p:nvSpPr>
        <p:spPr/>
        <p:txBody>
          <a:bodyPr/>
          <a:lstStyle/>
          <a:p>
            <a:r>
              <a:t>1.随着系统复杂度的不断提高，性能监测的难度也在增大，需要更加精细和全面的监测技术。</a:t>
            </a:r>
          </a:p>
          <a:p>
            <a:r>
              <a:t>2.未来性能监测技术将与人工智能、区块链等前沿技术相结合，提供更加智能、高效的解决方案。</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系统性能评价指标</a:t>
            </a:r>
          </a:p>
        </p:txBody>
      </p:sp>
      <p:sp>
        <p:nvSpPr>
          <p:cNvPr id="3" name="Subtitle 2"/>
          <p:cNvSpPr>
            <a:spLocks noGrp="1"/>
          </p:cNvSpPr>
          <p:nvPr>
            <p:ph type="subTitle" idx="1"/>
          </p:nvPr>
        </p:nvSpPr>
        <p:spPr/>
        <p:txBody>
          <a:bodyPr/>
          <a:lstStyle/>
          <a:p>
            <a:r>
              <a:t>系统性能监测与优化</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系统性能评价指标</a:t>
            </a:r>
          </a:p>
        </p:txBody>
      </p:sp>
      <p:sp>
        <p:nvSpPr>
          <p:cNvPr id="3" name="Text Placeholder 2"/>
          <p:cNvSpPr>
            <a:spLocks noGrp="1"/>
          </p:cNvSpPr>
          <p:nvPr>
            <p:ph type="body" idx="1"/>
          </p:nvPr>
        </p:nvSpPr>
        <p:spPr/>
        <p:txBody>
          <a:bodyPr/>
          <a:lstStyle/>
          <a:p>
            <a:r>
              <a:t>响应时间</a:t>
            </a:r>
          </a:p>
        </p:txBody>
      </p:sp>
      <p:sp>
        <p:nvSpPr>
          <p:cNvPr id="4" name="Content Placeholder 3"/>
          <p:cNvSpPr>
            <a:spLocks noGrp="1"/>
          </p:cNvSpPr>
          <p:nvPr>
            <p:ph sz="half" idx="2"/>
          </p:nvPr>
        </p:nvSpPr>
        <p:spPr/>
        <p:txBody>
          <a:bodyPr/>
          <a:lstStyle/>
          <a:p>
            <a:r>
              <a:t>1.响应时间是指系统对请求作出响应的时间，是评价系统性能的重要指标。</a:t>
            </a:r>
          </a:p>
          <a:p>
            <a:r>
              <a:t>2.响应时间越短，说明系统性能越好，用户体验越佳。</a:t>
            </a:r>
          </a:p>
          <a:p>
            <a:r>
              <a:t>3.通过监测响应时间，可以及时发现系统性能瓶颈，优化系统性能。</a:t>
            </a:r>
          </a:p>
          <a:p/>
        </p:txBody>
      </p:sp>
      <p:sp>
        <p:nvSpPr>
          <p:cNvPr id="5" name="Text Placeholder 4"/>
          <p:cNvSpPr>
            <a:spLocks noGrp="1"/>
          </p:cNvSpPr>
          <p:nvPr>
            <p:ph type="body" idx="3"/>
          </p:nvPr>
        </p:nvSpPr>
        <p:spPr/>
        <p:txBody>
          <a:bodyPr/>
          <a:lstStyle/>
          <a:p>
            <a:r>
              <a:t>吞吐量</a:t>
            </a:r>
          </a:p>
        </p:txBody>
      </p:sp>
      <p:sp>
        <p:nvSpPr>
          <p:cNvPr id="6" name="Content Placeholder 5"/>
          <p:cNvSpPr>
            <a:spLocks noGrp="1"/>
          </p:cNvSpPr>
          <p:nvPr>
            <p:ph sz="half" idx="4"/>
          </p:nvPr>
        </p:nvSpPr>
        <p:spPr/>
        <p:txBody>
          <a:bodyPr/>
          <a:lstStyle/>
          <a:p>
            <a:r>
              <a:t>1.吞吐量是指系统在单位时间内处理的请求数量，反映了系统的处理能力。</a:t>
            </a:r>
          </a:p>
          <a:p>
            <a:r>
              <a:t>2.吞吐量越大，说明系统性能越强，能够处理更多的请求。</a:t>
            </a:r>
          </a:p>
          <a:p>
            <a:r>
              <a:t>3.在设计和优化系统时，需要考虑提高吞吐量，以满足日益增长的业务需求。</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系统性能评价指标</a:t>
            </a:r>
          </a:p>
        </p:txBody>
      </p:sp>
      <p:sp>
        <p:nvSpPr>
          <p:cNvPr id="3" name="Text Placeholder 2"/>
          <p:cNvSpPr>
            <a:spLocks noGrp="1"/>
          </p:cNvSpPr>
          <p:nvPr>
            <p:ph type="body" idx="1"/>
          </p:nvPr>
        </p:nvSpPr>
        <p:spPr/>
        <p:txBody>
          <a:bodyPr/>
          <a:lstStyle/>
          <a:p>
            <a:r>
              <a:t>错误率</a:t>
            </a:r>
          </a:p>
        </p:txBody>
      </p:sp>
      <p:sp>
        <p:nvSpPr>
          <p:cNvPr id="4" name="Content Placeholder 3"/>
          <p:cNvSpPr>
            <a:spLocks noGrp="1"/>
          </p:cNvSpPr>
          <p:nvPr>
            <p:ph sz="half" idx="2"/>
          </p:nvPr>
        </p:nvSpPr>
        <p:spPr/>
        <p:txBody>
          <a:bodyPr/>
          <a:lstStyle/>
          <a:p>
            <a:r>
              <a:t>1.错误率是指系统在处理请求时发生错误的比例。</a:t>
            </a:r>
          </a:p>
          <a:p>
            <a:r>
              <a:t>2.错误率越高，说明系统越不稳定，需要对系统进行优化。</a:t>
            </a:r>
          </a:p>
          <a:p>
            <a:r>
              <a:t>3.通过监测错误率，可以及时发现系统问题，避免影响用户体验和业务正常运行。</a:t>
            </a:r>
          </a:p>
          <a:p/>
        </p:txBody>
      </p:sp>
      <p:sp>
        <p:nvSpPr>
          <p:cNvPr id="5" name="Text Placeholder 4"/>
          <p:cNvSpPr>
            <a:spLocks noGrp="1"/>
          </p:cNvSpPr>
          <p:nvPr>
            <p:ph type="body" idx="3"/>
          </p:nvPr>
        </p:nvSpPr>
        <p:spPr/>
        <p:txBody>
          <a:bodyPr/>
          <a:lstStyle/>
          <a:p>
            <a:r>
              <a:t>资源利用率</a:t>
            </a:r>
          </a:p>
        </p:txBody>
      </p:sp>
      <p:sp>
        <p:nvSpPr>
          <p:cNvPr id="6" name="Content Placeholder 5"/>
          <p:cNvSpPr>
            <a:spLocks noGrp="1"/>
          </p:cNvSpPr>
          <p:nvPr>
            <p:ph sz="half" idx="4"/>
          </p:nvPr>
        </p:nvSpPr>
        <p:spPr/>
        <p:txBody>
          <a:bodyPr/>
          <a:lstStyle/>
          <a:p>
            <a:r>
              <a:t>1.资源利用率是指系统各项资源的使用情况，如CPU、内存、磁盘等。</a:t>
            </a:r>
          </a:p>
          <a:p>
            <a:r>
              <a:t>2.资源利用率越高，说明系统对资源的利用越充分，但也可能导致系统性能下降。</a:t>
            </a:r>
          </a:p>
          <a:p>
            <a:r>
              <a:t>3.在优化系统性能时，需要平衡资源利用率和系统性能之间的关系。</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系统性能评价指标</a:t>
            </a:r>
          </a:p>
        </p:txBody>
      </p:sp>
      <p:sp>
        <p:nvSpPr>
          <p:cNvPr id="3" name="Text Placeholder 2"/>
          <p:cNvSpPr>
            <a:spLocks noGrp="1"/>
          </p:cNvSpPr>
          <p:nvPr>
            <p:ph type="body" idx="1"/>
          </p:nvPr>
        </p:nvSpPr>
        <p:spPr/>
        <p:txBody>
          <a:bodyPr/>
          <a:lstStyle/>
          <a:p>
            <a:r>
              <a:t>可扩展性</a:t>
            </a:r>
          </a:p>
        </p:txBody>
      </p:sp>
      <p:sp>
        <p:nvSpPr>
          <p:cNvPr id="4" name="Content Placeholder 3"/>
          <p:cNvSpPr>
            <a:spLocks noGrp="1"/>
          </p:cNvSpPr>
          <p:nvPr>
            <p:ph sz="half" idx="2"/>
          </p:nvPr>
        </p:nvSpPr>
        <p:spPr/>
        <p:txBody>
          <a:bodyPr/>
          <a:lstStyle/>
          <a:p>
            <a:r>
              <a:t>1.可扩展性是指系统能够随着业务需求增长而不断扩展的能力。</a:t>
            </a:r>
          </a:p>
          <a:p>
            <a:r>
              <a:t>2.可扩展性越好，说明系统能够适应更大的业务规模，保持较好的性能。</a:t>
            </a:r>
          </a:p>
          <a:p>
            <a:r>
              <a:t>3.在设计系统时，需要考虑可扩展性，避免因为业务规模扩大而导致的系统性能下降。</a:t>
            </a:r>
          </a:p>
          <a:p/>
        </p:txBody>
      </p:sp>
      <p:sp>
        <p:nvSpPr>
          <p:cNvPr id="5" name="Text Placeholder 4"/>
          <p:cNvSpPr>
            <a:spLocks noGrp="1"/>
          </p:cNvSpPr>
          <p:nvPr>
            <p:ph type="body" idx="3"/>
          </p:nvPr>
        </p:nvSpPr>
        <p:spPr/>
        <p:txBody>
          <a:bodyPr/>
          <a:lstStyle/>
          <a:p>
            <a:r>
              <a:t>安全性</a:t>
            </a:r>
          </a:p>
        </p:txBody>
      </p:sp>
      <p:sp>
        <p:nvSpPr>
          <p:cNvPr id="6" name="Content Placeholder 5"/>
          <p:cNvSpPr>
            <a:spLocks noGrp="1"/>
          </p:cNvSpPr>
          <p:nvPr>
            <p:ph sz="half" idx="4"/>
          </p:nvPr>
        </p:nvSpPr>
        <p:spPr/>
        <p:txBody>
          <a:bodyPr/>
          <a:lstStyle/>
          <a:p>
            <a:r>
              <a:t>1.安全性是指系统对外部攻击的防御能力和数据保护的能力。</a:t>
            </a:r>
          </a:p>
          <a:p>
            <a:r>
              <a:t>2.安全性越高，说明系统越能够保障用户数据和业务的安全。</a:t>
            </a:r>
          </a:p>
          <a:p>
            <a:r>
              <a:t>3.在优化系统性能时，需要考虑加强安全性，避免因为安全问题而导致的系统性能下降和数据泄露等风险。</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性能问题分析与定位</a:t>
            </a:r>
          </a:p>
        </p:txBody>
      </p:sp>
      <p:sp>
        <p:nvSpPr>
          <p:cNvPr id="3" name="Subtitle 2"/>
          <p:cNvSpPr>
            <a:spLocks noGrp="1"/>
          </p:cNvSpPr>
          <p:nvPr>
            <p:ph type="subTitle" idx="1"/>
          </p:nvPr>
        </p:nvSpPr>
        <p:spPr/>
        <p:txBody>
          <a:bodyPr/>
          <a:lstStyle/>
          <a:p>
            <a:r>
              <a:t>系统性能监测与优化</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性能问题分析与定位</a:t>
            </a:r>
          </a:p>
        </p:txBody>
      </p:sp>
      <p:sp>
        <p:nvSpPr>
          <p:cNvPr id="3" name="Content Placeholder 2"/>
          <p:cNvSpPr>
            <a:spLocks noGrp="1"/>
          </p:cNvSpPr>
          <p:nvPr>
            <p:ph sz="half" idx="2"/>
          </p:nvPr>
        </p:nvSpPr>
        <p:spPr/>
        <p:txBody>
          <a:bodyPr/>
          <a:lstStyle/>
          <a:p>
            <a:r>
              <a:t>1.收集性能指标：确保收集到足够的性能数据，包括系统响应时间、CPU使用率、内存占用率、磁盘I/O等。</a:t>
            </a:r>
          </a:p>
          <a:p>
            <a:r>
              <a:t>2.数据分析：对收集到的性能数据进行深入分析，找出性能瓶颈和异常情况。</a:t>
            </a:r>
          </a:p>
          <a:p>
            <a:r>
              <a:t>3.数据可视化：通过图表、报表等形式将性能数据呈现出来，便于更直观地了解系统性能状况。</a:t>
            </a:r>
          </a:p>
          <a:p/>
        </p:txBody>
      </p:sp>
      <p:sp>
        <p:nvSpPr>
          <p:cNvPr id="4" name="Text Placeholder 3"/>
          <p:cNvSpPr>
            <a:spLocks noGrp="1"/>
          </p:cNvSpPr>
          <p:nvPr>
            <p:ph type="body" idx="3"/>
          </p:nvPr>
        </p:nvSpPr>
        <p:spPr/>
        <p:txBody>
          <a:bodyPr/>
          <a:lstStyle/>
          <a:p>
            <a:r>
              <a:t>性能问题分类</a:t>
            </a:r>
          </a:p>
        </p:txBody>
      </p:sp>
      <p:sp>
        <p:nvSpPr>
          <p:cNvPr id="5" name="Content Placeholder 4"/>
          <p:cNvSpPr>
            <a:spLocks noGrp="1"/>
          </p:cNvSpPr>
          <p:nvPr>
            <p:ph sz="half" idx="4"/>
          </p:nvPr>
        </p:nvSpPr>
        <p:spPr/>
        <p:txBody>
          <a:bodyPr/>
          <a:lstStyle/>
          <a:p>
            <a:r>
              <a:t>1.问题识别：将性能问题分为硬件问题、软件问题、网络问题等类别。</a:t>
            </a:r>
          </a:p>
          <a:p>
            <a:r>
              <a:t>2.问题归类：将同类问题归类整理，便于后续的分析和处理。</a:t>
            </a:r>
          </a:p>
          <a:p>
            <a:r>
              <a:t>3.问题排序：根据问题对系统性能的影响程度，对问题进行排序，优先处理影响较大的问题。</a:t>
            </a:r>
          </a:p>
          <a:p/>
        </p:txBody>
      </p:sp>
      <p:sp>
        <p:nvSpPr>
          <p:cNvPr id="6" name="Text Placeholder 5"/>
          <p:cNvSpPr>
            <a:spLocks noGrp="1"/>
          </p:cNvSpPr>
          <p:nvPr>
            <p:ph type="body" idx="1"/>
          </p:nvPr>
        </p:nvSpPr>
        <p:spPr/>
        <p:txBody>
          <a:bodyPr/>
          <a:lstStyle/>
          <a:p>
            <a:r>
              <a:t>性能数据分析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性能问题分析与定位</a:t>
            </a:r>
          </a:p>
        </p:txBody>
      </p:sp>
      <p:sp>
        <p:nvSpPr>
          <p:cNvPr id="3" name="Text Placeholder 2"/>
          <p:cNvSpPr>
            <a:spLocks noGrp="1"/>
          </p:cNvSpPr>
          <p:nvPr>
            <p:ph type="body" idx="1"/>
          </p:nvPr>
        </p:nvSpPr>
        <p:spPr/>
        <p:txBody>
          <a:bodyPr/>
          <a:lstStyle/>
          <a:p>
            <a:r>
              <a:t>硬件性能监测</a:t>
            </a:r>
          </a:p>
        </p:txBody>
      </p:sp>
      <p:sp>
        <p:nvSpPr>
          <p:cNvPr id="4" name="Content Placeholder 3"/>
          <p:cNvSpPr>
            <a:spLocks noGrp="1"/>
          </p:cNvSpPr>
          <p:nvPr>
            <p:ph sz="half" idx="2"/>
          </p:nvPr>
        </p:nvSpPr>
        <p:spPr/>
        <p:txBody>
          <a:bodyPr/>
          <a:lstStyle/>
          <a:p>
            <a:r>
              <a:t>1.监测硬件性能指标：实时监测服务器的硬件性能指标，如CPU、内存、磁盘等的使用情况。</a:t>
            </a:r>
          </a:p>
          <a:p>
            <a:r>
              <a:t>2.硬件性能测试：对服务器硬件进行性能测试，确保硬件性能能够满足系统需求。</a:t>
            </a:r>
          </a:p>
          <a:p>
            <a:r>
              <a:t>3.硬件优化建议：根据硬件性能监测结果，提出硬件优化建议，提高系统整体性能。</a:t>
            </a:r>
          </a:p>
          <a:p/>
        </p:txBody>
      </p:sp>
      <p:sp>
        <p:nvSpPr>
          <p:cNvPr id="5" name="Text Placeholder 4"/>
          <p:cNvSpPr>
            <a:spLocks noGrp="1"/>
          </p:cNvSpPr>
          <p:nvPr>
            <p:ph type="body" idx="3"/>
          </p:nvPr>
        </p:nvSpPr>
        <p:spPr/>
        <p:txBody>
          <a:bodyPr/>
          <a:lstStyle/>
          <a:p>
            <a:r>
              <a:t>软件性能监测</a:t>
            </a:r>
          </a:p>
        </p:txBody>
      </p:sp>
      <p:sp>
        <p:nvSpPr>
          <p:cNvPr id="6" name="Content Placeholder 5"/>
          <p:cNvSpPr>
            <a:spLocks noGrp="1"/>
          </p:cNvSpPr>
          <p:nvPr>
            <p:ph sz="half" idx="4"/>
          </p:nvPr>
        </p:nvSpPr>
        <p:spPr/>
        <p:txBody>
          <a:bodyPr/>
          <a:lstStyle/>
          <a:p>
            <a:r>
              <a:t>1.监测软件性能指标：实时监测软件的性能指标，如响应时间、处理能力等。</a:t>
            </a:r>
          </a:p>
          <a:p>
            <a:r>
              <a:t>2.软件性能测试：对软件进行性能测试，确保软件性能能够满足业务需求。</a:t>
            </a:r>
          </a:p>
          <a:p>
            <a:r>
              <a:t>3.软件优化建议：根据软件性能监测结果，提出软件优化建议，提高软件运行效率。</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性能问题分析与定位</a:t>
            </a:r>
          </a:p>
        </p:txBody>
      </p:sp>
      <p:sp>
        <p:nvSpPr>
          <p:cNvPr id="3" name="Content Placeholder 2"/>
          <p:cNvSpPr>
            <a:spLocks noGrp="1"/>
          </p:cNvSpPr>
          <p:nvPr>
            <p:ph sz="half" idx="2"/>
          </p:nvPr>
        </p:nvSpPr>
        <p:spPr/>
        <p:txBody>
          <a:bodyPr/>
          <a:lstStyle/>
          <a:p>
            <a:r>
              <a:t>1.监测网络性能指标：实时监测网络的性能指标，如带宽、延迟、丢包率等。</a:t>
            </a:r>
          </a:p>
          <a:p>
            <a:r>
              <a:t>2.网络性能测试：对网络进行性能测试，确保网络性能能够满足应用需求。</a:t>
            </a:r>
          </a:p>
          <a:p>
            <a:r>
              <a:t>3.网络优化建议：根据网络性能监测结果，提出网络优化建议，提高网络传输效率。</a:t>
            </a:r>
          </a:p>
          <a:p/>
        </p:txBody>
      </p:sp>
      <p:sp>
        <p:nvSpPr>
          <p:cNvPr id="4" name="Text Placeholder 3"/>
          <p:cNvSpPr>
            <a:spLocks noGrp="1"/>
          </p:cNvSpPr>
          <p:nvPr>
            <p:ph type="body" idx="3"/>
          </p:nvPr>
        </p:nvSpPr>
        <p:spPr/>
        <p:txBody>
          <a:bodyPr/>
          <a:lstStyle/>
          <a:p>
            <a:r>
              <a:t>性能问题定位与解决</a:t>
            </a:r>
          </a:p>
        </p:txBody>
      </p:sp>
      <p:sp>
        <p:nvSpPr>
          <p:cNvPr id="5" name="Content Placeholder 4"/>
          <p:cNvSpPr>
            <a:spLocks noGrp="1"/>
          </p:cNvSpPr>
          <p:nvPr>
            <p:ph sz="half" idx="4"/>
          </p:nvPr>
        </p:nvSpPr>
        <p:spPr/>
        <p:txBody>
          <a:bodyPr/>
          <a:lstStyle/>
          <a:p>
            <a:r>
              <a:t>1.问题定位：通过分析性能数据，准确定位性能问题的原因和来源。</a:t>
            </a:r>
          </a:p>
          <a:p>
            <a:r>
              <a:t>2.问题解决：根据问题定位结果，采取相应的措施解决问题，如优化代码、调整配置、更换硬件等。</a:t>
            </a:r>
          </a:p>
          <a:p>
            <a:r>
              <a:t>3.问题跟踪：对解决问题的过程和结果进行跟踪和记录，确保问题得到有效解决并避免类似问题再次发生。</a:t>
            </a:r>
          </a:p>
        </p:txBody>
      </p:sp>
      <p:sp>
        <p:nvSpPr>
          <p:cNvPr id="6" name="Text Placeholder 5"/>
          <p:cNvSpPr>
            <a:spLocks noGrp="1"/>
          </p:cNvSpPr>
          <p:nvPr>
            <p:ph type="body" idx="1"/>
          </p:nvPr>
        </p:nvSpPr>
        <p:spPr/>
        <p:txBody>
          <a:bodyPr/>
          <a:lstStyle/>
          <a:p>
            <a:r>
              <a:t>网络性能监测</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https://d.book118.com/975044343114011043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18</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18</vt:i4>
      </vt:variant>
    </vt:vector>
  </HeadingPairs>
  <TitlesOfParts>
    <vt:vector baseType="lpstr" size="32">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系统性能监测概述</vt:lpstr>
      <vt:lpstr> 系统性能监测概述</vt:lpstr>
      <vt:lpstr> 系统性能监测概述</vt:lpstr>
      <vt:lpstr> 性能监测工具与技术</vt:lpstr>
      <vt:lpstr> 性能监测工具与技术</vt:lpstr>
      <vt:lpstr> 性能监测工具与技术</vt:lpstr>
      <vt:lpstr> 性能监测工具与技术</vt:lpstr>
      <vt:lpstr> 系统性能评价指标</vt:lpstr>
      <vt:lpstr> 系统性能评价指标</vt:lpstr>
      <vt:lpstr> 系统性能评价指标</vt:lpstr>
      <vt:lpstr> 系统性能评价指标</vt:lpstr>
      <vt:lpstr> 性能问题分析与定位</vt:lpstr>
      <vt:lpstr> 性能问题分析与定位</vt:lpstr>
      <vt:lpstr> 性能问题分析与定位</vt:lpstr>
      <vt:lpstr> 性能问题分析与定位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2024-09-05T01:21:41.571</cp:lastPrinted>
  <dcterms:created xsi:type="dcterms:W3CDTF">2024-09-04T17:21:41Z</dcterms:created>
  <dcterms:modified xsi:type="dcterms:W3CDTF">2024-09-04T17:21:43Z</dcterms:modified>
</cp:coreProperties>
</file>