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D0725-78ED-42B8-B2C2-26832BB6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E0550-1AE6-4F1B-850E-DD9EA3FF8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0B8F5-CCA0-4B0B-B705-5F7B4585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44BB1-7617-4362-B746-A7CCC5BE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FB4B3-B3D8-4F07-B8AF-0684FFC5A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B5C5C-5308-4553-BD3E-950FD32F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DE9C1-313B-4845-9829-7E3884150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6D37A-C636-448B-B084-9F2212A4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32C4F-96D4-4077-BE60-3F7C8233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1FBA0-50B3-4ACD-8A09-59CD40D6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8A68-031E-4776-BFFE-01CADEEB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00204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关于创建学习型机关活动的整改措施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整改目标与原则确定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具体整改措施及实施计划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监督检查与评估反馈机制建立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总结经验教训并展望未来发展趋势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响应国家号召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创建学习型机关活动符合国家关于建设学习型社会的战略部署，是提升机关干部素质、推动工作创新的重要途径。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机关发展需求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随着时代发展和工作要求的提高，机关干部需要不断更新知识、提升能力，以适应新形势下的工作挑战。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员工个人成长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参与学习型机关活动有助于机关干部个人成长和职业发展，提高综合素质和履职能力。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部分机关干部对创建学习型机关活动的重要性和必要性认识不足，缺乏参与热情和积极性。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机关内部尚未形成浓厚的学习氛围，缺乏有效的学习机制和平台，导致学习效果不佳。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学习氛围不浓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92" b="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部分机关单位在培训资源方面投入不足，缺乏高质量的培训课程和师资力量，无法满足干部的学习需求。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现有问题分析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增强干部素质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整改活动有助于提升机关干部的思想认识、业务能力和综合素质，培养一支高素质、专业化的干部队伍。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提升机关效能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通过整改措施，推动创建学习型机关活动深入开展，有助于提高机关效能和工作水平，更好地服务人民群众。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通过学习和交流，激发机关干部的创新思维和工作热情，推动工作方式方法创新，提高工作质量和效率。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整改必要性阐述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整改目标与原则确定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营造浓厚的学习氛围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倡导全员学习、终身学习的理念，形成良好的学习氛围，促进机关干部之间的相互学习和交流。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提高机关干部学习意识和能力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通过整改活动，使机关干部充分认识到学习的重要性，增强学习的主动性和自觉性，提高综合素质和业务能力。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建立完善的学习制度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制定科学合理的学习计划，明确学习内容、时间和方式，确保学习效果。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明确整改目标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领导带头原则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针对机关干部在学习方面存在的问题，制定切实可行的整改措施，确保整改工作有的放矢。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整改工作要面向全体机关干部，确保每个人都有明确的学习任务和目标，不留死角。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领导干部要发挥表率作用，带头参加学习，带头整改落实，为机关干部树立榜样。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整改工作要持续进行，不断总结经验，完善措施，提高学习效果。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成立专门的整改工作领导小组，明确职责分工，确保整改工作有序进行。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落实责任制度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建立长效机制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将整改任务层层分解，落实到具体部门和人员，明确责任和时间节点，确保整改工作按时完成。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定期对整改工作进行监督检查，及时发现问题并督促整改落实，确保整改工作取得实效。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在整改工作的基础上，建立完善的学习型机关长效机制，推动机关干部学习常态化、制度化。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确保有效执行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具体整改措施及实施计划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设立以单位主要领导为组长的学习型机关活动领导小组，明确职责分工，形成高效运转的工作机制。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成立专门领导小组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结合单位实际，制定切实可行的学习型机关活动实施方案，明确活动目标、内容、方式和时间安排。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将学习型机关活动纳入单位年度考核体系，建立科学合理的评价指标和考核办法，确保活动取得实效。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完善考核评价机制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加强组织领导，完善工作机制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开展主题学习活动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围绕党的路线方针政策、法律法规、业务知识等主题，组织开展形式多样的学习活动，提高干部职工的理论素养。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举办专题讲座和培训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邀请专家学者或行业领军人物举办专题讲座和培训，帮助干部职工拓宽视野、增长见识。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鼓励自主学习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倡导干部职工利用业余时间进行自主学习，单位可提供必要的学习资源和支持。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深化理论学习，提升思想认识水平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https://d.book118.com/975100204014011103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2024-09-12T06:18:46.360</cp:lastPrinted>
  <dcterms:created xsi:type="dcterms:W3CDTF">2024-09-11T22:18:46Z</dcterms:created>
  <dcterms:modified xsi:type="dcterms:W3CDTF">2024-09-11T22:18:48Z</dcterms:modified>
</cp:coreProperties>
</file>