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ACAF7-6176-45A3-A242-2D0A8D3B6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81E19-3869-46EF-99ED-FB770799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13CA5-D37C-4D13-AA5F-9DBEC152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1ACCF-1C88-486F-8AE6-E95EC410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3DDD1-3E6D-4348-9C2A-3E67E315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0A9EC1-A935-4E6F-9F7B-2ED03977F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E0FF31-9F2C-4DBF-871D-F2037F5F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03D6D-9E5F-4F2B-97E0-6F3DDA4A0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A860F-160F-4B83-9D2E-C7D193AE3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A0A52-46E3-47C7-A79D-B0BE609C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94F34-1466-4B6A-A38F-C481E20E9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01230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向量空间及向量的正交性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向量及其运算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正交性及其性质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向量空间的正交分解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向量空间的正交基构造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向量空间的正交变换与保距变换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向量空间基本概念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一个非空集合V，对于数域F中的加法与数量乘法满足八条性质，则称V为F上的一个向量空间。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向量空间具有加法封闭性、数乘封闭性、加法交换律、加法结合律、数乘结合律、数乘分配律等性质。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向量空间的维度是指向量空间中基向量的个数，即向量空间V中极大线性无关组的向量个数。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向量空间的维度具有唯一性，即任意两个基所含向量的个数相同。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维度性质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向量空间的维度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向量空间V中的一组线性无关的向量，若它能生成V，则称该组向量为V的一组基。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坐标的定义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对于向量空间V中的任意向量α，若存在一组数k1,k2,...,kn使得α=k1α1+k2α2+...+knαn，其中α1,α2,...,αn是V的一组基，则称这组数为向量α关于基α1,α2,...,αn的坐标。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基的定义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基与坐标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向量及其运算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向量是既有大小又有方向的量，常用带箭头的线段表示。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在平面直角坐标系中，向量可以用坐标形式表示，如向量a=(x1,y1)。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向量的模表示向量的大小，记作|a|，模长计算公式为√(x1^2+y1^2)。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015" r="1801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向量的定义与表示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068" b="2006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向量的线性组合是指通过向量的数乘和加法运算得到的向量。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对于向量a和b，以及标量k和l，ka+lb称为向量a和b的一个线性组合。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当k和l取不同值时，可以得到不同的线性组合，这些线性组合构成的集合称为向量a和b所生成的向量空间。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向量的线性组合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向量的内积（点积）是两个向量的对应坐标相乘后相加得到的标量，记作a·b。内积满足交换律、分配律和结合律，其结果反映了两个向量的相似度和夹角信息。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向量的外积（叉积）仅适用于三维空间中的向量，其结果是一个向量而不是标量。外积的方向垂直于原向量构成的平面，大小等于原向量构成的平行四边形的面积。外积不满足交换律但满足分配律和结合律。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向量的内积与外积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正交性及其性质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在向量空间中，两个向量的点积为零，则称这两个向量正交。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正交性反映了向量间的独立性，即一个向量不能由另一个向量线性表示。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正交向量组构成的子空间是正交子空间，具有一些特殊的性质。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正交性的定义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正交基与正交矩阵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一个向量空间的基如果满足其中任意两个不同基向量的内积为零，则该基称为正交基。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正交矩阵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一个方阵如果其行向量组或列向量组构成正交基，则该矩阵称为正交矩阵。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https://d.book118.com/975101230004011114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2024-09-20T23:21:28.995</cp:lastPrinted>
  <dcterms:created xsi:type="dcterms:W3CDTF">2024-09-20T15:21:29Z</dcterms:created>
  <dcterms:modified xsi:type="dcterms:W3CDTF">2024-09-20T15:21:31Z</dcterms:modified>
</cp:coreProperties>
</file>