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7892DE0-9D93-42C9-914E-13849507BC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6CF0A1-079D-43C0-9051-F384A87AC6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1D719EF-97FB-4565-8F9D-BAFB0AA32C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6BFE631-0701-472A-8727-D5D587B203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4BC6146-843A-44AC-A906-70347BC6435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45DD66E-89A2-484C-A5F7-2E0E2403887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1451026-9BA3-4B62-8132-C1A1B937DA9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E946B0D-0DFF-435D-80E3-B78C5A9FB8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49110C2-4445-4AA2-86BC-95E46D0250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DAAA1F-BAEA-48D5-81A2-9DCAF62406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94887D-D6A1-4FE3-98A0-5AAACE0E7D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5110113243011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《公共关系学》课件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公共关系学概述</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公共关系理论</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公共关系实务</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公共关系策略与技巧</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公共关系案例分析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01</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公共关系学概述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公共关系的定义是指组织与公众之间的信息交流和关系管理，其特点包括双向对称模型、双向对称模型和双向对称模型。</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公共关系学是一门研究组织与公众之间信息交流和关系管理的学科。公共关系的定义是指组织通过各种传播手段与公众进行双向对称的信息交流，以建立和维护组织形象和声誉。公共关系的特点可以总结为双向对称模型，即公共关系是组织与公众之间的双向对称的信息交流和关系管理，强调信息的双向传递和反馈，以及组织与公众之间的平等和互惠关系。</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公共关系的定义与特点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公共关系的历史可以追溯到19世纪末，其发展经历了四个阶段，包括萌芽期、成长期、成熟期和创新期。</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公共关系的历史可以追溯到19世纪末，当时一些企业开始意识到与公众建立良好关系的重要性，并开始采取措施维护自身形象。随着公关实践的不断发展，公共关系逐渐成为一门学科，并经历了四个阶段：萌芽期、成长期、成熟期和创新期。在每个阶段，公共关系都面临着不同的挑战和机遇，但其实践和理论不断发展完善，为组织与公众之间的信息交流和关系管理提供了重要的支持和指导。</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公共关系的历史与发展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公共关系的原则与功能</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总结词：公共关系的原则包括真实性、透明度、责任性和互惠性，其功能包括形象管理、危机管理、信息管理、关系管理和文化管理。</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详细描述：公共关系作为一门学科和实践领域，有一系列的原则和功能。公共关系的原则主要包括真实性、透明度、责任性和互惠性，这些原则是公共关系实践的基础和指导思想。公共关系的实践者必须遵循这些原则，确保组织与公众之间的信息交流和关系管理是建立在诚信和互惠的基础上的。同时，公共关系还具有多种功能，包括形象管理、危机管理、信息管理、关系管理和文化管理。这些功能是组织在处理与公众的关系时所需要的基本手段和方法，能够帮助组织建立和维护良好的形象和声誉，有效应对危机事件，以及协调和管理与公众之间的关系。</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02</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公共关系理论</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917" r="917"/>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双向对称模型是一种公共关系理论，强调公共关系实践中双向对称的重要性，即组织与公众之间的双向沟通、双向理解、双向适应和双向影响。</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双向对称模型的定义</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双向对称模型由美国公共关系专家格鲁尼格和亨特提出，是对传统公共关系理论的继承和发展。</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双向对称模型的提出</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该模型强调公共关系的双向性，即组织与公众之间的相互影响和相互作用，有助于提高组织的公关效果和声誉管理。</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双向对称模型的意义</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双向对称模型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双向对称模型在品牌管理中的应用</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组织在品牌管理中应注重与消费者的双向对称，了解消费者的需求和期望，提高品牌的忠诚度和美誉度。</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双向对称模型在组织内部管理中的应用</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组织在内部管理中应注重双向对称，建立有效的内部沟通机制，提高员工的归属感和参与感。</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双向对称模型在危机管理中的应用</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在危机管理中，组织应积极与公众沟通，了解公众的关切和需求，及时回应和解决危机，降低危机对组织声誉的影响。</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双向对称模型的应用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优点</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双向对称模型强调公共关系的双向性，有助于提高组织的公关效果和声誉管理；同时该模型具有很强的实践指导意义，能够帮助组织更好地应对各种公关挑战。</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缺点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双向对称模型过于强调公共关系的双向性，忽视了组织的利益和需求；同时该模型的实施需要耗费大量的人力和物力资源，对于一些小型组织而言可能存在一定的难度。</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6563" r="165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双向对称模型的优缺点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趋势一</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随着社交媒体和数字技术的发展，双向对称模型将更加注重线上线下的整合传播和数字化公关的实践。</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趋势二</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随着全球化和跨文化交流的增加，双向对称模型将更加注重跨文化沟通和国际公关的实践。</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趋势三</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随着可持续发展和环保意识的普及，双向对称模型将更加注重企业社会责任和绿色公关的实践。</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双向对称模型的发展趋势</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03</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公共关系实务</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https://d.book118.com/975110113243011040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2024-08-31T23:30:49.658</cp:lastPrinted>
  <dcterms:created xsi:type="dcterms:W3CDTF">2024-08-31T15:30:49Z</dcterms:created>
  <dcterms:modified xsi:type="dcterms:W3CDTF">2024-08-31T15:30:51Z</dcterms:modified>
</cp:coreProperties>
</file>