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FE953-186C-43C6-A8A6-B61EFCEB6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4A1DB-AF35-498D-92C3-F6EEF6428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6F3A7-9E9B-4A23-8CC4-1D9701FAA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851B9-57BD-44F8-B77A-7DB02E9C6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7ADE2B-219C-465B-8C07-39147F112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89150C-9F18-467C-8B8A-F919BDDE1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1C8727-1765-410A-861E-59A623A12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B9FFC-0F9C-4874-8BF5-FB56D5004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7CF83-3F0A-49F0-9772-64DB6F470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98BF6-E60D-4D3E-9127-4C5B831D7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C1FE6-F783-412B-B4B0-1A300A03E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1112331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宿舍管理在教育咨询行业的关键要素分析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宿舍管理的关键要素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宿舍管理在教育咨询行业的应用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宿舍管理在教育咨询行业的挑战与对策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64" r="327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学生生活品质的提升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宿舍管理可以提供多样化的服务和活动，满足学生的不同需求，提升学生的生活品质和满意度。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良好的宿舍管理能够为学生提供一个舒适、安全和卫生的生活环境，有助于学生的身心健康和全面发展。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提升教育咨询机构形象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良好的宿舍管理可以作为教育咨询机构形象的一部分，展示机构的专业性和责任心。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优质的宿舍管理可以吸引更多的学生和家长选择该机构，提升机构的知名度和口碑。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促进教育咨询行业的发展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宿舍管理是教育咨询行业的重要组成部分，良好的宿舍管理可以促进该行业的发展和壮大。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通过提升宿舍管理水平和服务质量，可以推动整个行业的创新和发展，为更多的学生提供更好的服务。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宿舍管理的关键要素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定期对学生进行安全教育，提高他们的安全意识和自我保护能力。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建立完善的安全管理制度，包括出入管理、巡查制度、应急预案等，确保学生安全。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配备相应的安全设施，如监控摄像头、消防器材、安全出口等，提高安全防范能力。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安全保障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保持宿舍内部和公共区域的清洁卫生，定期进行清扫和消毒，为学生提供良好的生活环境。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引导学生进行垃圾分类，及时处理各类垃圾，保持环境整洁。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绿化美化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增加绿化植物，美化宿舍环境，营造舒适宜居的氛围。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服务态度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管理人员应具备良好的服务态度，热情周到，为学生提供贴心服务。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响应速度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对于学生的需求和问题，应及时响应和解决，提高服务效率。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投诉处理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建立有效的投诉处理机制，对学生反映的问题进行跟踪处理，不断提高服务质量。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电器设备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提供安全的电器设备，如空调、热水器、洗衣机等，方便学生生活。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维修保养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定期对设施设备进行维修保养，确保其正常运行和使用安全。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提供完善的基础设施，如床铺、桌椅、衣柜等，满足学生基本生活需求。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积极培育健康向上的宿舍文化，引导学生树立正确的价值观和生活态度。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组织丰富多彩的宿舍活动，增进学生之间的交流与互动，营造团结友爱的氛围。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交流互动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加强学风建设，鼓励学生努力学习、互相帮助，共同进步。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学风建设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文化氛围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宿舍管理在教育咨询行业的应用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https://d.book118.com/975111123311011044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2024-09-07T08:54:59.769</cp:lastPrinted>
  <dcterms:created xsi:type="dcterms:W3CDTF">2024-09-07T00:54:59Z</dcterms:created>
  <dcterms:modified xsi:type="dcterms:W3CDTF">2024-09-07T00:55:01Z</dcterms:modified>
</cp:coreProperties>
</file>