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80" r:id="rId2"/>
    <p:sldMasterId id="2147483791" r:id="rId3"/>
    <p:sldMasterId id="2147483802" r:id="rId4"/>
    <p:sldMasterId id="2147483812" r:id="rId5"/>
    <p:sldMasterId id="2147483822" r:id="rId6"/>
    <p:sldMasterId id="2147483833" r:id="rId7"/>
  </p:sldMasterIdLst>
  <p:notesMasterIdLst>
    <p:notesMasterId r:id="rId8"/>
  </p:notesMasterIdLst>
  <p:sldIdLst>
    <p:sldId id="259" r:id="rId9"/>
    <p:sldId id="262" r:id="rId10"/>
    <p:sldId id="265" r:id="rId11"/>
    <p:sldId id="268" r:id="rId12"/>
    <p:sldId id="271" r:id="rId13"/>
    <p:sldId id="274" r:id="rId14"/>
    <p:sldId id="277" r:id="rId15"/>
    <p:sldId id="280" r:id="rId16"/>
    <p:sldId id="283" r:id="rId17"/>
    <p:sldId id="286" r:id="rId18"/>
    <p:sldId id="289" r:id="rId19"/>
    <p:sldId id="292" r:id="rId20"/>
    <p:sldId id="295" r:id="rId21"/>
    <p:sldId id="298" r:id="rId22"/>
    <p:sldId id="301" r:id="rId23"/>
    <p:sldId id="304" r:id="rId24"/>
    <p:sldId id="306" r:id="rId25"/>
  </p:sldIdLst>
  <p:sldSz cx="9144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2.xml" /><Relationship Id="rId11" Type="http://schemas.openxmlformats.org/officeDocument/2006/relationships/slide" Target="slides/slide3.xml" /><Relationship Id="rId12" Type="http://schemas.openxmlformats.org/officeDocument/2006/relationships/slide" Target="slides/slide4.xml" /><Relationship Id="rId13" Type="http://schemas.openxmlformats.org/officeDocument/2006/relationships/slide" Target="slides/slide5.xml" /><Relationship Id="rId14" Type="http://schemas.openxmlformats.org/officeDocument/2006/relationships/slide" Target="slides/slide6.xml" /><Relationship Id="rId15" Type="http://schemas.openxmlformats.org/officeDocument/2006/relationships/slide" Target="slides/slide7.xml" /><Relationship Id="rId16" Type="http://schemas.openxmlformats.org/officeDocument/2006/relationships/slide" Target="slides/slide8.xml" /><Relationship Id="rId17" Type="http://schemas.openxmlformats.org/officeDocument/2006/relationships/slide" Target="slides/slide9.xml" /><Relationship Id="rId18" Type="http://schemas.openxmlformats.org/officeDocument/2006/relationships/slide" Target="slides/slide10.xml" /><Relationship Id="rId19" Type="http://schemas.openxmlformats.org/officeDocument/2006/relationships/slide" Target="slides/slide11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2.xml" /><Relationship Id="rId21" Type="http://schemas.openxmlformats.org/officeDocument/2006/relationships/slide" Target="slides/slide13.xml" /><Relationship Id="rId22" Type="http://schemas.openxmlformats.org/officeDocument/2006/relationships/slide" Target="slides/slide14.xml" /><Relationship Id="rId23" Type="http://schemas.openxmlformats.org/officeDocument/2006/relationships/slide" Target="slides/slide15.xml" /><Relationship Id="rId24" Type="http://schemas.openxmlformats.org/officeDocument/2006/relationships/slide" Target="slides/slide16.xml" /><Relationship Id="rId25" Type="http://schemas.openxmlformats.org/officeDocument/2006/relationships/slide" Target="slides/slide17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Master" Target="slideMasters/slideMaster6.xml" /><Relationship Id="rId7" Type="http://schemas.openxmlformats.org/officeDocument/2006/relationships/slideMaster" Target="slideMasters/slideMaster7.xml" /><Relationship Id="rId8" Type="http://schemas.openxmlformats.org/officeDocument/2006/relationships/notesMaster" Target="notesMasters/notesMaster1.xml" /><Relationship Id="rId9" Type="http://schemas.openxmlformats.org/officeDocument/2006/relationships/slide" Target="slides/slide1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17744B86-7B32-4F43-BC54-C88BA2F5583F}" type="doc">
      <dgm:prSet loTypeId="urn:microsoft.com/office/officeart/2005/8/layout/vList2" loCatId="list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zh-CN" altLang="en-US"/>
        </a:p>
      </dgm:t>
    </dgm:pt>
    <dgm:pt modelId="{B50582CF-379A-4D28-90DE-1F53E22F8F29}" type="parTrans" cxnId="{1FF673D3-0CE0-4B22-8C3B-8D16F881D3C9}">
      <dgm:prSet/>
      <dgm:spPr/>
      <dgm:t>
        <a:bodyPr/>
        <a:lstStyle/>
        <a:p>
          <a:endParaRPr lang="zh-CN" altLang="en-US" b="1"/>
        </a:p>
      </dgm:t>
    </dgm:pt>
    <dgm:pt modelId="{0C885DEC-DCCD-4864-8395-49DDD484A8C1}">
      <dgm:prSet phldrT="[文本]" custT="1"/>
      <dgm:spPr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rPr>
            <a:t>学习目标</a:t>
          </a:r>
        </a:p>
      </dgm:t>
    </dgm:pt>
    <dgm:pt modelId="{CE511B83-A7BE-484E-AADA-8B0A8FD5F0CA}" type="parTrans" cxnId="{61CBB00E-983B-4DAA-BC90-CE63E428C3C1}">
      <dgm:prSet/>
      <dgm:spPr/>
      <dgm:t>
        <a:bodyPr/>
        <a:lstStyle/>
        <a:p>
          <a:endParaRPr lang="zh-CN" altLang="en-US"/>
        </a:p>
      </dgm:t>
    </dgm:pt>
    <dgm:pt modelId="{88F5E8F2-1877-4BE5-B42C-68AEBC421230}">
      <dgm:prSet phldrT="[文本]" custT="1"/>
      <dgm:spPr>
        <a:solidFill>
          <a:schemeClr val="accent4">
            <a:lumMod val="40000"/>
            <a:lumOff val="60000"/>
          </a:schemeClr>
        </a:solidFill>
        <a:ln>
          <a:solidFill>
            <a:schemeClr val="accent4">
              <a:lumMod val="75000"/>
            </a:schemeClr>
          </a:solidFill>
        </a:ln>
      </dgm:spPr>
      <dgm:t>
        <a:bodyPr tIns="72000" bIns="72000"/>
        <a:lstStyle/>
        <a:p>
          <a:r>
            <a:rPr lang="zh-CN" altLang="en-US" sz="1800" b="0">
              <a:latin typeface="微软雅黑" panose="020b0503020204020204" pitchFamily="34" charset="-122"/>
              <a:ea typeface="微软雅黑" panose="020b0503020204020204" pitchFamily="34" charset="-122"/>
            </a:rPr>
            <a:t>熟悉信号发送器电路组成和作用；</a:t>
          </a:r>
        </a:p>
      </dgm:t>
    </dgm:pt>
    <dgm:pt modelId="{17652C47-F30E-44C1-8485-141FB7DA6FB6}" type="sibTrans" cxnId="{61CBB00E-983B-4DAA-BC90-CE63E428C3C1}">
      <dgm:prSet/>
      <dgm:spPr/>
      <dgm:t>
        <a:bodyPr/>
        <a:lstStyle/>
        <a:p>
          <a:endParaRPr lang="zh-CN" altLang="en-US"/>
        </a:p>
      </dgm:t>
    </dgm:pt>
    <dgm:pt modelId="{CCB17FA5-419D-4CC4-A8F5-AE0B36217A0F}" type="parTrans" cxnId="{7C47B1F3-34FA-49C4-B93C-701EF670DC71}">
      <dgm:prSet/>
      <dgm:spPr/>
      <dgm:t>
        <a:bodyPr/>
        <a:lstStyle/>
        <a:p>
          <a:endParaRPr lang="zh-CN" altLang="en-US" b="1"/>
        </a:p>
      </dgm:t>
    </dgm:pt>
    <dgm:pt modelId="{BE58CBED-68D7-418A-B8F5-F6EE12B1EBCC}">
      <dgm:prSet phldrT="[文本]" custT="1"/>
      <dgm:spPr>
        <a:solidFill>
          <a:schemeClr val="accent4">
            <a:lumMod val="40000"/>
            <a:lumOff val="60000"/>
          </a:schemeClr>
        </a:solidFill>
        <a:ln>
          <a:solidFill>
            <a:schemeClr val="accent4">
              <a:lumMod val="75000"/>
            </a:schemeClr>
          </a:solidFill>
        </a:ln>
      </dgm:spPr>
      <dgm:t>
        <a:bodyPr tIns="72000" bIns="72000"/>
        <a:lstStyle/>
        <a:p>
          <a:r>
            <a:rPr lang="zh-CN" sz="1800" b="0">
              <a:latin typeface="微软雅黑" panose="020b0503020204020204" pitchFamily="34" charset="-122"/>
              <a:ea typeface="微软雅黑" panose="020b0503020204020204" pitchFamily="34" charset="-122"/>
            </a:rPr>
            <a:t>掌握</a:t>
          </a:r>
          <a:r>
            <a:rPr lang="zh-CN" altLang="en-US" sz="1800" b="0">
              <a:latin typeface="微软雅黑" panose="020b0503020204020204" pitchFamily="34" charset="-122"/>
              <a:ea typeface="微软雅黑" panose="020b0503020204020204" pitchFamily="34" charset="-122"/>
            </a:rPr>
            <a:t>各部分</a:t>
          </a:r>
          <a:r>
            <a:rPr lang="zh-CN" sz="1800" b="0">
              <a:latin typeface="微软雅黑" panose="020b0503020204020204" pitchFamily="34" charset="-122"/>
              <a:ea typeface="微软雅黑" panose="020b0503020204020204" pitchFamily="34" charset="-122"/>
            </a:rPr>
            <a:t>电路</a:t>
          </a:r>
          <a:r>
            <a:rPr lang="zh-CN" altLang="en-US" sz="1800" b="0">
              <a:latin typeface="微软雅黑" panose="020b0503020204020204" pitchFamily="34" charset="-122"/>
              <a:ea typeface="微软雅黑" panose="020b0503020204020204" pitchFamily="34" charset="-122"/>
            </a:rPr>
            <a:t>的</a:t>
          </a:r>
          <a:r>
            <a:rPr lang="zh-CN" sz="1800" b="0">
              <a:latin typeface="微软雅黑" panose="020b0503020204020204" pitchFamily="34" charset="-122"/>
              <a:ea typeface="微软雅黑" panose="020b0503020204020204" pitchFamily="34" charset="-122"/>
            </a:rPr>
            <a:t>工作原理</a:t>
          </a:r>
          <a:r>
            <a:rPr lang="zh-CN" altLang="en-US" sz="1800" b="0">
              <a:latin typeface="微软雅黑" panose="020b0503020204020204" pitchFamily="34" charset="-122"/>
              <a:ea typeface="微软雅黑" panose="020b0503020204020204" pitchFamily="34" charset="-122"/>
            </a:rPr>
            <a:t>；</a:t>
          </a:r>
        </a:p>
      </dgm:t>
    </dgm:pt>
    <dgm:pt modelId="{1C4A8E25-D8C5-40E5-8205-0B3289EE3971}" type="sibTrans" cxnId="{7C47B1F3-34FA-49C4-B93C-701EF670DC71}">
      <dgm:prSet/>
      <dgm:spPr/>
      <dgm:t>
        <a:bodyPr/>
        <a:lstStyle/>
        <a:p>
          <a:endParaRPr lang="zh-CN" altLang="en-US" b="1"/>
        </a:p>
      </dgm:t>
    </dgm:pt>
    <dgm:pt modelId="{FB3DF24E-6CCF-4289-BE6E-CB9A3969EC5A}" type="parTrans" cxnId="{24030673-421B-4D08-BDD5-3FDC15F805C6}">
      <dgm:prSet/>
      <dgm:spPr/>
      <dgm:t>
        <a:bodyPr/>
        <a:lstStyle/>
        <a:p>
          <a:endParaRPr lang="zh-CN" altLang="en-US"/>
        </a:p>
      </dgm:t>
    </dgm:pt>
    <dgm:pt modelId="{06D1CC69-9F16-4ECC-9604-D91BF39B8272}">
      <dgm:prSet phldrT="[文本]" custT="1"/>
      <dgm:spPr>
        <a:solidFill>
          <a:schemeClr val="accent4">
            <a:lumMod val="40000"/>
            <a:lumOff val="60000"/>
          </a:schemeClr>
        </a:solidFill>
        <a:ln>
          <a:solidFill>
            <a:schemeClr val="accent4">
              <a:lumMod val="75000"/>
            </a:schemeClr>
          </a:solidFill>
        </a:ln>
      </dgm:spPr>
      <dgm:t>
        <a:bodyPr tIns="72000" bIns="72000"/>
        <a:lstStyle/>
        <a:p>
          <a:r>
            <a:rPr lang="zh-CN" sz="1800" b="0">
              <a:latin typeface="微软雅黑" panose="020b0503020204020204" pitchFamily="34" charset="-122"/>
              <a:ea typeface="微软雅黑" panose="020b0503020204020204" pitchFamily="34" charset="-122"/>
            </a:rPr>
            <a:t>会通过分析电路</a:t>
          </a:r>
          <a:r>
            <a:rPr lang="zh-CN" altLang="en-US" sz="1800" b="0">
              <a:latin typeface="微软雅黑" panose="020b0503020204020204" pitchFamily="34" charset="-122"/>
              <a:ea typeface="微软雅黑" panose="020b0503020204020204" pitchFamily="34" charset="-122"/>
            </a:rPr>
            <a:t>程序</a:t>
          </a:r>
          <a:r>
            <a:rPr lang="zh-CN" sz="1800" b="0">
              <a:latin typeface="微软雅黑" panose="020b0503020204020204" pitchFamily="34" charset="-122"/>
              <a:ea typeface="微软雅黑" panose="020b0503020204020204" pitchFamily="34" charset="-122"/>
            </a:rPr>
            <a:t>处理一般故障</a:t>
          </a:r>
          <a:r>
            <a:rPr lang="zh-CN" altLang="en-US" sz="1800" b="0">
              <a:latin typeface="微软雅黑" panose="020b0503020204020204" pitchFamily="34" charset="-122"/>
              <a:ea typeface="微软雅黑" panose="020b0503020204020204" pitchFamily="34" charset="-122"/>
            </a:rPr>
            <a:t>。</a:t>
          </a:r>
        </a:p>
      </dgm:t>
    </dgm:pt>
    <dgm:pt modelId="{A020802F-8C5F-4E54-8A1D-63534283D5EF}" type="sibTrans" cxnId="{24030673-421B-4D08-BDD5-3FDC15F805C6}">
      <dgm:prSet/>
      <dgm:spPr/>
      <dgm:t>
        <a:bodyPr/>
        <a:lstStyle/>
        <a:p>
          <a:endParaRPr lang="zh-CN" altLang="en-US"/>
        </a:p>
      </dgm:t>
    </dgm:pt>
    <dgm:pt modelId="{B8BF4135-2083-4CEE-9D24-5ABDDC4A3FC3}" type="parTrans" cxnId="{117571EA-69C5-46B7-B2B8-EEE22859631A}">
      <dgm:prSet/>
      <dgm:spPr/>
      <dgm:t>
        <a:bodyPr/>
        <a:lstStyle/>
        <a:p>
          <a:endParaRPr lang="zh-CN" altLang="en-US"/>
        </a:p>
      </dgm:t>
    </dgm:pt>
    <dgm:pt modelId="{6EB26CDD-B46E-4E60-8B8E-204A31600EA8}">
      <dgm:prSet phldrT="[文本]" custT="1"/>
      <dgm:spPr>
        <a:solidFill>
          <a:schemeClr val="accent4">
            <a:lumMod val="40000"/>
            <a:lumOff val="60000"/>
          </a:schemeClr>
        </a:solidFill>
        <a:ln>
          <a:solidFill>
            <a:schemeClr val="accent4">
              <a:lumMod val="75000"/>
            </a:schemeClr>
          </a:solidFill>
        </a:ln>
      </dgm:spPr>
      <dgm:t>
        <a:bodyPr tIns="72000" bIns="72000"/>
        <a:lstStyle/>
        <a:p>
          <a:endParaRPr lang="zh-CN" altLang="en-US" sz="1600" b="1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6A61374C-2AD1-41D4-8427-CF9E2F3685D5}" type="sibTrans" cxnId="{117571EA-69C5-46B7-B2B8-EEE22859631A}">
      <dgm:prSet/>
      <dgm:spPr/>
      <dgm:t>
        <a:bodyPr/>
        <a:lstStyle/>
        <a:p>
          <a:endParaRPr lang="zh-CN" altLang="en-US"/>
        </a:p>
      </dgm:t>
    </dgm:pt>
    <dgm:pt modelId="{4933A8AB-EAAB-4B79-8539-738418AFFA7F}" type="sibTrans" cxnId="{1FF673D3-0CE0-4B22-8C3B-8D16F881D3C9}">
      <dgm:prSet/>
      <dgm:spPr/>
      <dgm:t>
        <a:bodyPr/>
        <a:lstStyle/>
        <a:p>
          <a:endParaRPr lang="zh-CN" altLang="en-US" b="1"/>
        </a:p>
      </dgm:t>
    </dgm:pt>
    <dgm:pt modelId="{8A6A2D56-4E50-413A-A71A-4E22B82C96B8}" type="parTrans" cxnId="{909E24F7-6121-4399-98BB-F09BF1BD0FAC}">
      <dgm:prSet/>
      <dgm:spPr/>
      <dgm:t>
        <a:bodyPr/>
        <a:lstStyle/>
        <a:p>
          <a:endParaRPr lang="zh-CN" altLang="en-US" b="1"/>
        </a:p>
      </dgm:t>
    </dgm:pt>
    <dgm:pt modelId="{5F10A140-46C4-42B8-9188-48928BB57674}">
      <dgm:prSet phldrT="[文本]" custT="1"/>
      <dgm:spPr>
        <a:gradFill rotWithShape="0">
          <a:gsLst>
            <a:gs pos="0">
              <a:schemeClr val="accent4">
                <a:hueOff val="9800891"/>
                <a:satOff val="-40777"/>
                <a:lumOff val="960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9800891"/>
                <a:satOff val="-40777"/>
                <a:lumOff val="960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9800891"/>
                <a:satOff val="-40777"/>
                <a:lumOff val="960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rPr>
            <a:t>教学内容</a:t>
          </a:r>
        </a:p>
      </dgm:t>
    </dgm:pt>
    <dgm:pt modelId="{F072B27B-E57C-4A0C-97DA-54C5369866D7}" type="parTrans" cxnId="{919C4CFA-BEC1-448F-B3DF-6F3621FBA5D4}">
      <dgm:prSet/>
      <dgm:spPr/>
      <dgm:t>
        <a:bodyPr/>
        <a:lstStyle/>
        <a:p>
          <a:endParaRPr lang="zh-CN" altLang="en-US"/>
        </a:p>
      </dgm:t>
    </dgm:pt>
    <dgm:pt modelId="{58605BEE-0368-45E9-9BB5-F1FB1C43BF25}">
      <dgm:prSet phldrT="[文本]" custT="1"/>
      <dgm:spPr>
        <a:solidFill>
          <a:schemeClr val="tx2">
            <a:lumMod val="40000"/>
            <a:lumOff val="60000"/>
          </a:schemeClr>
        </a:solidFill>
        <a:ln>
          <a:solidFill>
            <a:srgbClr val="0070C0"/>
          </a:solidFill>
        </a:ln>
      </dgm:spPr>
      <dgm:t>
        <a:bodyPr tIns="72000" bIns="72000"/>
        <a:lstStyle/>
        <a:p>
          <a:r>
            <a:rPr lang="zh-CN" altLang="en-US" sz="1800" b="1">
              <a:latin typeface="微软雅黑" panose="020b0503020204020204" pitchFamily="34" charset="-122"/>
              <a:ea typeface="微软雅黑" panose="020b0503020204020204" pitchFamily="34" charset="-122"/>
            </a:rPr>
            <a:t>各部分电路结构、作用；</a:t>
          </a:r>
        </a:p>
      </dgm:t>
    </dgm:pt>
    <dgm:pt modelId="{D0D95D00-25DB-408E-BB6D-700CC21C74B8}" type="sibTrans" cxnId="{919C4CFA-BEC1-448F-B3DF-6F3621FBA5D4}">
      <dgm:prSet/>
      <dgm:spPr/>
      <dgm:t>
        <a:bodyPr/>
        <a:lstStyle/>
        <a:p>
          <a:endParaRPr lang="zh-CN" altLang="en-US"/>
        </a:p>
      </dgm:t>
    </dgm:pt>
    <dgm:pt modelId="{65DB9582-76A8-43B1-A7CD-EC23D6B1F543}" type="parTrans" cxnId="{E0F252D9-8525-4662-B773-A7F48F67F3FA}">
      <dgm:prSet/>
      <dgm:spPr/>
      <dgm:t>
        <a:bodyPr/>
        <a:lstStyle/>
        <a:p>
          <a:endParaRPr lang="zh-CN" altLang="en-US" b="1"/>
        </a:p>
      </dgm:t>
    </dgm:pt>
    <dgm:pt modelId="{6C14585D-7829-4C34-923B-12890E88EF2A}">
      <dgm:prSet phldrT="[文本]" custT="1"/>
      <dgm:spPr>
        <a:solidFill>
          <a:schemeClr val="tx2">
            <a:lumMod val="40000"/>
            <a:lumOff val="60000"/>
          </a:schemeClr>
        </a:solidFill>
        <a:ln>
          <a:solidFill>
            <a:srgbClr val="0070C0"/>
          </a:solidFill>
        </a:ln>
      </dgm:spPr>
      <dgm:t>
        <a:bodyPr tIns="72000" bIns="72000"/>
        <a:lstStyle/>
        <a:p>
          <a:r>
            <a:rPr lang="en-US" altLang="zh-CN" sz="1800" b="1">
              <a:latin typeface="微软雅黑" panose="020b0503020204020204" pitchFamily="34" charset="-122"/>
              <a:ea typeface="微软雅黑" panose="020b0503020204020204" pitchFamily="34" charset="-122"/>
            </a:rPr>
            <a:t>XZJ</a:t>
          </a:r>
          <a:r>
            <a:rPr lang="zh-CN" altLang="en-US" sz="1800" b="1">
              <a:latin typeface="微软雅黑" panose="020b0503020204020204" pitchFamily="34" charset="-122"/>
              <a:ea typeface="微软雅黑" panose="020b0503020204020204" pitchFamily="34" charset="-122"/>
            </a:rPr>
            <a:t>、</a:t>
          </a:r>
          <a:r>
            <a:rPr lang="en-US" altLang="zh-CN" sz="1800" b="1">
              <a:latin typeface="微软雅黑" panose="020b0503020204020204" pitchFamily="34" charset="-122"/>
              <a:ea typeface="微软雅黑" panose="020b0503020204020204" pitchFamily="34" charset="-122"/>
            </a:rPr>
            <a:t>ZKJ</a:t>
          </a:r>
          <a:r>
            <a:rPr lang="zh-CN" altLang="en-US" sz="1800" b="1">
              <a:latin typeface="微软雅黑" panose="020b0503020204020204" pitchFamily="34" charset="-122"/>
              <a:ea typeface="微软雅黑" panose="020b0503020204020204" pitchFamily="34" charset="-122"/>
            </a:rPr>
            <a:t>、</a:t>
          </a:r>
          <a:r>
            <a:rPr lang="en-US" altLang="zh-CN" sz="1800" b="1">
              <a:latin typeface="微软雅黑" panose="020b0503020204020204" pitchFamily="34" charset="-122"/>
              <a:ea typeface="微软雅黑" panose="020b0503020204020204" pitchFamily="34" charset="-122"/>
            </a:rPr>
            <a:t>KTJ</a:t>
          </a:r>
          <a:r>
            <a:rPr lang="zh-CN" altLang="en-US" sz="1800" b="1">
              <a:latin typeface="微软雅黑" panose="020b0503020204020204" pitchFamily="34" charset="-122"/>
              <a:ea typeface="微软雅黑" panose="020b0503020204020204" pitchFamily="34" charset="-122"/>
            </a:rPr>
            <a:t>继电器励磁、自闭电路工作原理</a:t>
          </a:r>
          <a:r>
            <a:rPr lang="zh-CN" sz="1800" b="1">
              <a:latin typeface="微软雅黑" panose="020b0503020204020204" pitchFamily="34" charset="-122"/>
              <a:ea typeface="微软雅黑" panose="020b0503020204020204" pitchFamily="34" charset="-122"/>
            </a:rPr>
            <a:t>；</a:t>
          </a:r>
          <a:endParaRPr lang="zh-CN" altLang="en-US" sz="1800" b="1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982652AA-8E74-4885-A28B-77B540FD87CE}" type="sibTrans" cxnId="{E0F252D9-8525-4662-B773-A7F48F67F3FA}">
      <dgm:prSet/>
      <dgm:spPr/>
      <dgm:t>
        <a:bodyPr/>
        <a:lstStyle/>
        <a:p>
          <a:endParaRPr lang="zh-CN" altLang="en-US" b="1"/>
        </a:p>
      </dgm:t>
    </dgm:pt>
    <dgm:pt modelId="{AC8790D2-76FA-447B-88E5-BFD3DF5F95F3}" type="parTrans" cxnId="{2FCA897B-C6D3-4D1D-85C7-7C1C255AFB20}">
      <dgm:prSet/>
      <dgm:spPr/>
      <dgm:t>
        <a:bodyPr/>
        <a:lstStyle/>
        <a:p>
          <a:endParaRPr lang="zh-CN" altLang="en-US" b="1"/>
        </a:p>
      </dgm:t>
    </dgm:pt>
    <dgm:pt modelId="{2C505D0D-1409-4118-B50C-289B03E6F6B9}">
      <dgm:prSet custT="1"/>
      <dgm:spPr>
        <a:solidFill>
          <a:schemeClr val="tx2">
            <a:lumMod val="40000"/>
            <a:lumOff val="60000"/>
          </a:schemeClr>
        </a:solidFill>
        <a:ln>
          <a:solidFill>
            <a:srgbClr val="0070C0"/>
          </a:solidFill>
        </a:ln>
      </dgm:spPr>
      <dgm:t>
        <a:bodyPr tIns="72000" bIns="72000"/>
        <a:lstStyle/>
        <a:p>
          <a:r>
            <a:rPr lang="zh-CN" altLang="en-US" sz="1800" b="1">
              <a:latin typeface="微软雅黑" panose="020b0503020204020204" pitchFamily="34" charset="-122"/>
              <a:ea typeface="微软雅黑" panose="020b0503020204020204" pitchFamily="34" charset="-122"/>
            </a:rPr>
            <a:t>一般电路故障分析；</a:t>
          </a:r>
          <a:endParaRPr lang="zh-CN" sz="1800" b="1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F0E7B8B3-7539-4A2F-89EB-59B7D91446DE}" type="sibTrans" cxnId="{2FCA897B-C6D3-4D1D-85C7-7C1C255AFB20}">
      <dgm:prSet/>
      <dgm:spPr/>
      <dgm:t>
        <a:bodyPr/>
        <a:lstStyle/>
        <a:p>
          <a:endParaRPr lang="zh-CN" altLang="en-US" b="1"/>
        </a:p>
      </dgm:t>
    </dgm:pt>
    <dgm:pt modelId="{65B0DBAD-1BE2-4A98-A208-72DA13319408}" type="sibTrans" cxnId="{909E24F7-6121-4399-98BB-F09BF1BD0FAC}">
      <dgm:prSet/>
      <dgm:spPr/>
      <dgm:t>
        <a:bodyPr/>
        <a:lstStyle/>
        <a:p>
          <a:endParaRPr lang="zh-CN" altLang="en-US" b="1"/>
        </a:p>
      </dgm:t>
    </dgm:pt>
    <dgm:pt modelId="{19BCF7F2-4F3C-497E-831D-E28C24ECF666}" type="pres">
      <dgm:prSet presAssocID="{17744B86-7B32-4F43-BC54-C88BA2F5583F}" presName="linear">
        <dgm:presLayoutVars>
          <dgm:animLvl val="lvl"/>
          <dgm:resizeHandles val="exact"/>
        </dgm:presLayoutVars>
      </dgm:prSet>
      <dgm:spPr/>
      <dgm:t>
        <a:bodyPr/>
        <a:lstStyle/>
        <a:p/>
      </dgm:t>
    </dgm:pt>
    <dgm:pt modelId="{0C9E40AD-0FF4-4570-BD95-4871D9C102D2}" type="pres">
      <dgm:prSet presAssocID="{0C885DEC-DCCD-4864-8395-49DDD484A8C1}" presName="parentText" presStyleLbl="node1" presStyleCnt="2" custScaleY="36300" custLinFactNeighborY="861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CE473F52-D96D-464E-8C16-AA32BF9EA19E}" type="pres">
      <dgm:prSet presAssocID="{0C885DEC-DCCD-4864-8395-49DDD484A8C1}" presName="childText" presStyleLbl="revTx" presStyleCnt="2" custScaleY="81299" custLinFactNeighborX="1087" custLinFactNeighborY="-1965">
        <dgm:presLayoutVars>
          <dgm:bulletEnabled val="1"/>
        </dgm:presLayoutVars>
      </dgm:prSet>
      <dgm:spPr/>
      <dgm:t>
        <a:bodyPr/>
        <a:lstStyle/>
        <a:p/>
      </dgm:t>
    </dgm:pt>
    <dgm:pt modelId="{4BE54F0A-43E5-4A5C-A5D7-1DB8C1AFEBF7}" type="pres">
      <dgm:prSet presAssocID="{5F10A140-46C4-42B8-9188-48928BB57674}" presName="parentText" presStyleLbl="node1" presStyleIdx="1" presStyleCnt="2" custScaleX="99999" custScaleY="21465" custLinFactNeighborX="1021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7BD96EDB-185F-4748-92CE-5BAA2546999A}" type="pres">
      <dgm:prSet presAssocID="{5F10A140-46C4-42B8-9188-48928BB57674}" presName="childText" presStyleLbl="revTx" presStyleIdx="1" presStyleCnt="2" custScaleY="146521" custLinFactNeighborY="-2260">
        <dgm:presLayoutVars>
          <dgm:bulletEnabled val="1"/>
        </dgm:presLayoutVars>
      </dgm:prSet>
      <dgm:spPr/>
      <dgm:t>
        <a:bodyPr/>
        <a:lstStyle/>
        <a:p/>
      </dgm:t>
    </dgm:pt>
  </dgm:ptLst>
  <dgm:cxnLst>
    <dgm:cxn modelId="{1FF673D3-0CE0-4B22-8C3B-8D16F881D3C9}" srcId="{17744B86-7B32-4F43-BC54-C88BA2F5583F}" destId="{0C885DEC-DCCD-4864-8395-49DDD484A8C1}" srcOrd="0" destOrd="0" parTransId="{B50582CF-379A-4D28-90DE-1F53E22F8F29}" sibTransId="{4933A8AB-EAAB-4B79-8539-738418AFFA7F}"/>
    <dgm:cxn modelId="{61CBB00E-983B-4DAA-BC90-CE63E428C3C1}" srcId="{0C885DEC-DCCD-4864-8395-49DDD484A8C1}" destId="{88F5E8F2-1877-4BE5-B42C-68AEBC421230}" srcOrd="0" destOrd="0" parTransId="{CE511B83-A7BE-484E-AADA-8B0A8FD5F0CA}" sibTransId="{17652C47-F30E-44C1-8485-141FB7DA6FB6}"/>
    <dgm:cxn modelId="{7C47B1F3-34FA-49C4-B93C-701EF670DC71}" srcId="{0C885DEC-DCCD-4864-8395-49DDD484A8C1}" destId="{BE58CBED-68D7-418A-B8F5-F6EE12B1EBCC}" srcOrd="1" destOrd="0" parTransId="{CCB17FA5-419D-4CC4-A8F5-AE0B36217A0F}" sibTransId="{1C4A8E25-D8C5-40E5-8205-0B3289EE3971}"/>
    <dgm:cxn modelId="{24030673-421B-4D08-BDD5-3FDC15F805C6}" srcId="{0C885DEC-DCCD-4864-8395-49DDD484A8C1}" destId="{06D1CC69-9F16-4ECC-9604-D91BF39B8272}" srcOrd="2" destOrd="0" parTransId="{FB3DF24E-6CCF-4289-BE6E-CB9A3969EC5A}" sibTransId="{A020802F-8C5F-4E54-8A1D-63534283D5EF}"/>
    <dgm:cxn modelId="{117571EA-69C5-46B7-B2B8-EEE22859631A}" srcId="{0C885DEC-DCCD-4864-8395-49DDD484A8C1}" destId="{6EB26CDD-B46E-4E60-8B8E-204A31600EA8}" srcOrd="3" destOrd="0" parTransId="{B8BF4135-2083-4CEE-9D24-5ABDDC4A3FC3}" sibTransId="{6A61374C-2AD1-41D4-8427-CF9E2F3685D5}"/>
    <dgm:cxn modelId="{909E24F7-6121-4399-98BB-F09BF1BD0FAC}" srcId="{17744B86-7B32-4F43-BC54-C88BA2F5583F}" destId="{5F10A140-46C4-42B8-9188-48928BB57674}" srcOrd="1" destOrd="0" parTransId="{8A6A2D56-4E50-413A-A71A-4E22B82C96B8}" sibTransId="{65B0DBAD-1BE2-4A98-A208-72DA13319408}"/>
    <dgm:cxn modelId="{919C4CFA-BEC1-448F-B3DF-6F3621FBA5D4}" srcId="{5F10A140-46C4-42B8-9188-48928BB57674}" destId="{58605BEE-0368-45E9-9BB5-F1FB1C43BF25}" srcOrd="0" destOrd="0" parTransId="{F072B27B-E57C-4A0C-97DA-54C5369866D7}" sibTransId="{D0D95D00-25DB-408E-BB6D-700CC21C74B8}"/>
    <dgm:cxn modelId="{E0F252D9-8525-4662-B773-A7F48F67F3FA}" srcId="{5F10A140-46C4-42B8-9188-48928BB57674}" destId="{6C14585D-7829-4C34-923B-12890E88EF2A}" srcOrd="1" destOrd="0" parTransId="{65DB9582-76A8-43B1-A7CD-EC23D6B1F543}" sibTransId="{982652AA-8E74-4885-A28B-77B540FD87CE}"/>
    <dgm:cxn modelId="{2FCA897B-C6D3-4D1D-85C7-7C1C255AFB20}" srcId="{5F10A140-46C4-42B8-9188-48928BB57674}" destId="{2C505D0D-1409-4118-B50C-289B03E6F6B9}" srcOrd="2" destOrd="0" parTransId="{AC8790D2-76FA-447B-88E5-BFD3DF5F95F3}" sibTransId="{F0E7B8B3-7539-4A2F-89EB-59B7D91446DE}"/>
    <dgm:cxn modelId="{E0D67F0E-BB11-40E1-B68B-42A262BB5726}" type="presOf" srcId="{17744B86-7B32-4F43-BC54-C88BA2F5583F}" destId="{19BCF7F2-4F3C-497E-831D-E28C24ECF666}" srcOrd="0" destOrd="0" presId="urn:microsoft.com/office/officeart/2005/8/layout/vList2"/>
    <dgm:cxn modelId="{E3198680-7DA2-4F31-8A66-C033165F922C}" type="presParOf" srcId="{19BCF7F2-4F3C-497E-831D-E28C24ECF666}" destId="{0C9E40AD-0FF4-4570-BD95-4871D9C102D2}" srcOrd="0" destOrd="0" presId="urn:microsoft.com/office/officeart/2005/8/layout/vList2"/>
    <dgm:cxn modelId="{FCAED543-5568-49A7-9E85-BB7BB41FF989}" type="presOf" srcId="{0C885DEC-DCCD-4864-8395-49DDD484A8C1}" destId="{0C9E40AD-0FF4-4570-BD95-4871D9C102D2}" srcOrd="0" destOrd="0" presId="urn:microsoft.com/office/officeart/2005/8/layout/vList2"/>
    <dgm:cxn modelId="{7BC4BF31-9D7D-4195-9064-07CCD851B3F9}" type="presParOf" srcId="{19BCF7F2-4F3C-497E-831D-E28C24ECF666}" destId="{CE473F52-D96D-464E-8C16-AA32BF9EA19E}" srcOrd="1" destOrd="0" presId="urn:microsoft.com/office/officeart/2005/8/layout/vList2"/>
    <dgm:cxn modelId="{3C312746-0A49-4200-8668-6982532CFA25}" type="presOf" srcId="{88F5E8F2-1877-4BE5-B42C-68AEBC421230}" destId="{CE473F52-D96D-464E-8C16-AA32BF9EA19E}" srcOrd="0" destOrd="0" presId="urn:microsoft.com/office/officeart/2005/8/layout/vList2"/>
    <dgm:cxn modelId="{4E8E63A8-2E51-4B03-AC40-520127338805}" type="presOf" srcId="{BE58CBED-68D7-418A-B8F5-F6EE12B1EBCC}" destId="{CE473F52-D96D-464E-8C16-AA32BF9EA19E}" srcOrd="0" destOrd="1" presId="urn:microsoft.com/office/officeart/2005/8/layout/vList2"/>
    <dgm:cxn modelId="{09095868-0D6B-4AB3-9C1D-D1B916383D88}" type="presOf" srcId="{06D1CC69-9F16-4ECC-9604-D91BF39B8272}" destId="{CE473F52-D96D-464E-8C16-AA32BF9EA19E}" srcOrd="0" destOrd="2" presId="urn:microsoft.com/office/officeart/2005/8/layout/vList2"/>
    <dgm:cxn modelId="{9BC36ADF-700D-4B3E-B7F8-285B03C6C7F2}" type="presOf" srcId="{6EB26CDD-B46E-4E60-8B8E-204A31600EA8}" destId="{CE473F52-D96D-464E-8C16-AA32BF9EA19E}" srcOrd="0" destOrd="3" presId="urn:microsoft.com/office/officeart/2005/8/layout/vList2"/>
    <dgm:cxn modelId="{EE9C9092-48D0-4FB4-A311-495E21F37DA7}" type="presParOf" srcId="{19BCF7F2-4F3C-497E-831D-E28C24ECF666}" destId="{4BE54F0A-43E5-4A5C-A5D7-1DB8C1AFEBF7}" srcOrd="2" destOrd="0" presId="urn:microsoft.com/office/officeart/2005/8/layout/vList2"/>
    <dgm:cxn modelId="{FB02466B-031F-446F-8541-47148E6BE869}" type="presOf" srcId="{5F10A140-46C4-42B8-9188-48928BB57674}" destId="{4BE54F0A-43E5-4A5C-A5D7-1DB8C1AFEBF7}" srcOrd="0" destOrd="0" presId="urn:microsoft.com/office/officeart/2005/8/layout/vList2"/>
    <dgm:cxn modelId="{16FB7872-164B-47D0-A1C9-4E4C9E359603}" type="presParOf" srcId="{19BCF7F2-4F3C-497E-831D-E28C24ECF666}" destId="{7BD96EDB-185F-4748-92CE-5BAA2546999A}" srcOrd="3" destOrd="0" presId="urn:microsoft.com/office/officeart/2005/8/layout/vList2"/>
    <dgm:cxn modelId="{B10FAC71-AA60-4646-AE79-9375F01419CD}" type="presOf" srcId="{58605BEE-0368-45E9-9BB5-F1FB1C43BF25}" destId="{7BD96EDB-185F-4748-92CE-5BAA2546999A}" srcOrd="0" destOrd="0" presId="urn:microsoft.com/office/officeart/2005/8/layout/vList2"/>
    <dgm:cxn modelId="{DBF7E9F7-D0B7-40DC-85C9-2B3DFB920927}" type="presOf" srcId="{6C14585D-7829-4C34-923B-12890E88EF2A}" destId="{7BD96EDB-185F-4748-92CE-5BAA2546999A}" srcOrd="0" destOrd="1" presId="urn:microsoft.com/office/officeart/2005/8/layout/vList2"/>
    <dgm:cxn modelId="{0A0117B5-59B5-42A8-A648-D423A6387DD9}" type="presOf" srcId="{2C505D0D-1409-4118-B50C-289B03E6F6B9}" destId="{7BD96EDB-185F-4748-92CE-5BAA2546999A}" srcOrd="0" destOrd="2" presId="urn:microsoft.com/office/officeart/2005/8/layout/vList2"/>
  </dgm:cxnLst>
  <dgm:bg/>
  <dgm:whole>
    <a:ln w="9525" cap="flat" cmpd="sng" algn="ctr">
      <a:noFill/>
      <a:prstDash val="solid"/>
      <a:round/>
      <a:headEnd type="none" w="med" len="med"/>
      <a:tailEnd type="none" w="med" len="med"/>
    </a:ln>
  </dgm:whole>
  <dgm:extLst>
    <a:ext uri="http://schemas.microsoft.com/office/drawing/2008/diagram">
      <dsp:dataModelExt xmlns:dsp="http://schemas.microsoft.com/office/drawing/2008/diagram" relId="rId3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9232" name=""/>
      <dsp:cNvGrpSpPr/>
    </dsp:nvGrpSpPr>
    <dsp:grpSpPr/>
    <dsp:sp modelId="{0C9E40AD-0FF4-4570-BD95-4871D9C102D2}">
      <dsp:nvSpPr>
        <dsp:cNvPr id="9233" name=""/>
        <dsp:cNvSpPr/>
      </dsp:nvSpPr>
      <dsp:spPr>
        <a:xfrm>
          <a:off x="0" y="24719"/>
          <a:ext cx="6624736" cy="407323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学习目标</a:t>
          </a:r>
        </a:p>
      </dsp:txBody>
      <dsp:txXfrm>
        <a:off x="19884" y="44603"/>
        <a:ext cx="6584968" cy="367555"/>
      </dsp:txXfrm>
    </dsp:sp>
    <dsp:sp modelId="{CE473F52-D96D-464E-8C16-AA32BF9EA19E}">
      <dsp:nvSpPr>
        <dsp:cNvPr id="9234" name=""/>
        <dsp:cNvSpPr/>
      </dsp:nvSpPr>
      <dsp:spPr>
        <a:xfrm>
          <a:off x="0" y="394770"/>
          <a:ext cx="6624736" cy="1437465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>
          <a:solidFill>
            <a:schemeClr val="accent4">
              <a:lumMod val="75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335" tIns="72000" rIns="128016" bIns="7200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zh-CN" altLang="en-US" sz="1800" b="0" kern="1200">
              <a:latin typeface="微软雅黑" panose="020b0503020204020204" pitchFamily="34" charset="-122"/>
              <a:ea typeface="微软雅黑" panose="020b0503020204020204" pitchFamily="34" charset="-122"/>
            </a:rPr>
            <a:t>熟悉信号发送器电路组成和作用；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zh-CN" altLang="en-US" sz="1800" b="0" kern="1200">
              <a:latin typeface="微软雅黑" panose="020b0503020204020204" pitchFamily="34" charset="-122"/>
              <a:ea typeface="微软雅黑" panose="020b0503020204020204" pitchFamily="34" charset="-122"/>
            </a:rPr>
            <a:t>掌握各部分电路的工作原理；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zh-CN" altLang="en-US" sz="1800" b="0" kern="1200">
              <a:latin typeface="微软雅黑" panose="020b0503020204020204" pitchFamily="34" charset="-122"/>
              <a:ea typeface="微软雅黑" panose="020b0503020204020204" pitchFamily="34" charset="-122"/>
            </a:rPr>
            <a:t>会通过分析电路程序处理一般故障。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zh-CN" altLang="en-US" sz="1600" b="1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0" y="394770"/>
        <a:ext cx="6624736" cy="1437465"/>
      </dsp:txXfrm>
    </dsp:sp>
    <dsp:sp modelId="{4BE54F0A-43E5-4A5C-A5D7-1DB8C1AFEBF7}">
      <dsp:nvSpPr>
        <dsp:cNvPr id="9235" name=""/>
        <dsp:cNvSpPr/>
      </dsp:nvSpPr>
      <dsp:spPr>
        <a:xfrm>
          <a:off x="66" y="1854285"/>
          <a:ext cx="6624669" cy="240859"/>
        </a:xfrm>
        <a:prstGeom prst="roundRect">
          <a:avLst/>
        </a:prstGeom>
        <a:gradFill rotWithShape="0">
          <a:gsLst>
            <a:gs pos="0">
              <a:schemeClr val="accent4">
                <a:hueOff val="9800891"/>
                <a:satOff val="-40777"/>
                <a:lumOff val="960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9800891"/>
                <a:satOff val="-40777"/>
                <a:lumOff val="960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9800891"/>
                <a:satOff val="-40777"/>
                <a:lumOff val="960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教学内容</a:t>
          </a:r>
        </a:p>
      </dsp:txBody>
      <dsp:txXfrm>
        <a:off x="11824" y="1866043"/>
        <a:ext cx="6601154" cy="217343"/>
      </dsp:txXfrm>
    </dsp:sp>
    <dsp:sp modelId="{7BD96EDB-185F-4748-92CE-5BAA2546999A}">
      <dsp:nvSpPr>
        <dsp:cNvPr id="9236" name=""/>
        <dsp:cNvSpPr/>
      </dsp:nvSpPr>
      <dsp:spPr>
        <a:xfrm>
          <a:off x="0" y="2069784"/>
          <a:ext cx="6624736" cy="1999815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>
          <a:solidFill>
            <a:srgbClr val="0070C0"/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335" tIns="72000" rIns="128016" bIns="7200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zh-CN" altLang="en-US" sz="18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各部分电路结构、作用；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altLang="zh-CN" sz="18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XZJ</a:t>
          </a:r>
          <a:r>
            <a:rPr lang="zh-CN" altLang="en-US" sz="18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、</a:t>
          </a:r>
          <a:r>
            <a:rPr lang="en-US" altLang="zh-CN" sz="18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ZKJ</a:t>
          </a:r>
          <a:r>
            <a:rPr lang="zh-CN" altLang="en-US" sz="18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、</a:t>
          </a:r>
          <a:r>
            <a:rPr lang="en-US" altLang="zh-CN" sz="18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KTJ</a:t>
          </a:r>
          <a:r>
            <a:rPr lang="zh-CN" altLang="en-US" sz="18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继电器励磁、自闭电路工作原理</a:t>
          </a:r>
          <a:r>
            <a:rPr lang="zh-CN" sz="18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；</a:t>
          </a:r>
          <a:endParaRPr lang="zh-CN" altLang="en-US" sz="1800" b="1" kern="1200">
            <a:latin typeface="微软雅黑" panose="020b0503020204020204" pitchFamily="34" charset="-122"/>
            <a:ea typeface="微软雅黑" panose="020b0503020204020204" pitchFamily="34" charset="-122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zh-CN" altLang="en-US" sz="18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一般电路故障分析；</a:t>
          </a:r>
        </a:p>
      </dsp:txBody>
      <dsp:txXfrm>
        <a:off x="0" y="2069784"/>
        <a:ext cx="6624736" cy="1999815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8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fld id="{6568C0AF-35C2-43F1-8342-0321DF95D202}" type="datetimeFigureOut">
              <a:rPr lang="zh-CN" altLang="en-US"/>
              <a:pPr>
                <a:defRPr/>
              </a:pPr>
              <a:t>2023/12/13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fld id="{4B418C03-36A8-4DF0-9670-C45E822AF5F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>
            <a:extLst>
              <a:ext uri="{FF2B5EF4-FFF2-40B4-BE49-F238E27FC236}">
                <a16:creationId xmlns:a16="http://schemas.microsoft.com/office/drawing/2014/main" id="{44DFDC31-F3B4-4FEE-988D-906736A0594E}"/>
              </a:ext>
            </a:extLst>
          </p:cNvPr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9219" name="备注占位符 2">
            <a:extLst>
              <a:ext uri="{FF2B5EF4-FFF2-40B4-BE49-F238E27FC236}">
                <a16:creationId xmlns:a16="http://schemas.microsoft.com/office/drawing/2014/main" id="{189D628B-1A36-43AB-BE60-62E0F98C5622}"/>
              </a:ext>
            </a:extLst>
          </p:cNvPr>
          <p:cNvSpPr>
            <a:spLocks noGrp="1" noChangeArrowheads="1"/>
          </p:cNvSpPr>
          <p:nvPr>
            <p:ph type="body" idx="6"/>
          </p:nvPr>
        </p:nvSpPr>
        <p:spPr>
          <a:noFill/>
        </p:spPr>
        <p:txBody>
          <a:bodyPr/>
          <a:lstStyle/>
          <a:p>
            <a:pPr eaLnBrk="1" hangingPunct="1"/>
            <a:endParaRPr lang="zh-CN" altLang="en-US"/>
          </a:p>
        </p:txBody>
      </p:sp>
      <p:sp>
        <p:nvSpPr>
          <p:cNvPr id="9220" name="灯片编号占位符 3">
            <a:extLst>
              <a:ext uri="{FF2B5EF4-FFF2-40B4-BE49-F238E27FC236}">
                <a16:creationId xmlns:a16="http://schemas.microsoft.com/office/drawing/2014/main" id="{E1CE81EB-4789-49EA-94F8-21A42787BD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9pPr>
          </a:lstStyle>
          <a:p>
            <a:fld id="{BF67DCA3-74B7-4961-8BB3-7317CBDF2BD2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>
            <a:extLst>
              <a:ext uri="{FF2B5EF4-FFF2-40B4-BE49-F238E27FC236}">
                <a16:creationId xmlns:a16="http://schemas.microsoft.com/office/drawing/2014/main" id="{44DFDC31-F3B4-4FEE-988D-906736A0594E}"/>
              </a:ext>
            </a:extLst>
          </p:cNvPr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9219" name="备注占位符 2">
            <a:extLst>
              <a:ext uri="{FF2B5EF4-FFF2-40B4-BE49-F238E27FC236}">
                <a16:creationId xmlns:a16="http://schemas.microsoft.com/office/drawing/2014/main" id="{189D628B-1A36-43AB-BE60-62E0F98C5622}"/>
              </a:ext>
            </a:extLst>
          </p:cNvPr>
          <p:cNvSpPr>
            <a:spLocks noGrp="1" noChangeArrowheads="1"/>
          </p:cNvSpPr>
          <p:nvPr>
            <p:ph type="body" idx="6"/>
          </p:nvPr>
        </p:nvSpPr>
        <p:spPr>
          <a:noFill/>
        </p:spPr>
        <p:txBody>
          <a:bodyPr/>
          <a:lstStyle/>
          <a:p>
            <a:pPr eaLnBrk="1" hangingPunct="1"/>
            <a:endParaRPr lang="zh-CN" altLang="en-US"/>
          </a:p>
        </p:txBody>
      </p:sp>
      <p:sp>
        <p:nvSpPr>
          <p:cNvPr id="9220" name="灯片编号占位符 3">
            <a:extLst>
              <a:ext uri="{FF2B5EF4-FFF2-40B4-BE49-F238E27FC236}">
                <a16:creationId xmlns:a16="http://schemas.microsoft.com/office/drawing/2014/main" id="{E1CE81EB-4789-49EA-94F8-21A42787BD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9pPr>
          </a:lstStyle>
          <a:p>
            <a:fld id="{BF67DCA3-74B7-4961-8BB3-7317CBDF2BD2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536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57348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A6A8CF9-051C-4791-B119-AE516688969F}" type="slidenum">
              <a:rPr lang="zh-CN" alt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638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60420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8587442-9D25-4DD4-8A13-2AF8250AF662}" type="slidenum">
              <a:rPr lang="zh-CN" alt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>
            <a:extLst>
              <a:ext uri="{FF2B5EF4-FFF2-40B4-BE49-F238E27FC236}">
                <a16:creationId xmlns:a16="http://schemas.microsoft.com/office/drawing/2014/main" id="{44DFDC31-F3B4-4FEE-988D-906736A0594E}"/>
              </a:ext>
            </a:extLst>
          </p:cNvPr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9219" name="备注占位符 2">
            <a:extLst>
              <a:ext uri="{FF2B5EF4-FFF2-40B4-BE49-F238E27FC236}">
                <a16:creationId xmlns:a16="http://schemas.microsoft.com/office/drawing/2014/main" id="{189D628B-1A36-43AB-BE60-62E0F98C5622}"/>
              </a:ext>
            </a:extLst>
          </p:cNvPr>
          <p:cNvSpPr>
            <a:spLocks noGrp="1" noChangeArrowheads="1"/>
          </p:cNvSpPr>
          <p:nvPr>
            <p:ph type="body" idx="6"/>
          </p:nvPr>
        </p:nvSpPr>
        <p:spPr>
          <a:noFill/>
        </p:spPr>
        <p:txBody>
          <a:bodyPr/>
          <a:lstStyle/>
          <a:p>
            <a:pPr eaLnBrk="1" hangingPunct="1"/>
            <a:endParaRPr lang="zh-CN" altLang="en-US"/>
          </a:p>
        </p:txBody>
      </p:sp>
      <p:sp>
        <p:nvSpPr>
          <p:cNvPr id="9220" name="灯片编号占位符 3">
            <a:extLst>
              <a:ext uri="{FF2B5EF4-FFF2-40B4-BE49-F238E27FC236}">
                <a16:creationId xmlns:a16="http://schemas.microsoft.com/office/drawing/2014/main" id="{E1CE81EB-4789-49EA-94F8-21A42787BD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9pPr>
          </a:lstStyle>
          <a:p>
            <a:fld id="{BF67DCA3-74B7-4961-8BB3-7317CBDF2BD2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229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65540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DA11C85-CDE9-4DF2-AD26-AC955291CA9E}" type="slidenum">
              <a:rPr lang="zh-CN" alt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>
            <a:extLst>
              <a:ext uri="{FF2B5EF4-FFF2-40B4-BE49-F238E27FC236}">
                <a16:creationId xmlns:a16="http://schemas.microsoft.com/office/drawing/2014/main" id="{44DFDC31-F3B4-4FEE-988D-906736A0594E}"/>
              </a:ext>
            </a:extLst>
          </p:cNvPr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9219" name="备注占位符 2">
            <a:extLst>
              <a:ext uri="{FF2B5EF4-FFF2-40B4-BE49-F238E27FC236}">
                <a16:creationId xmlns:a16="http://schemas.microsoft.com/office/drawing/2014/main" id="{189D628B-1A36-43AB-BE60-62E0F98C5622}"/>
              </a:ext>
            </a:extLst>
          </p:cNvPr>
          <p:cNvSpPr>
            <a:spLocks noGrp="1" noChangeArrowheads="1"/>
          </p:cNvSpPr>
          <p:nvPr>
            <p:ph type="body" idx="6"/>
          </p:nvPr>
        </p:nvSpPr>
        <p:spPr>
          <a:noFill/>
        </p:spPr>
        <p:txBody>
          <a:bodyPr/>
          <a:lstStyle/>
          <a:p>
            <a:pPr eaLnBrk="1" hangingPunct="1"/>
            <a:endParaRPr lang="zh-CN" altLang="en-US"/>
          </a:p>
        </p:txBody>
      </p:sp>
      <p:sp>
        <p:nvSpPr>
          <p:cNvPr id="9220" name="灯片编号占位符 3">
            <a:extLst>
              <a:ext uri="{FF2B5EF4-FFF2-40B4-BE49-F238E27FC236}">
                <a16:creationId xmlns:a16="http://schemas.microsoft.com/office/drawing/2014/main" id="{E1CE81EB-4789-49EA-94F8-21A42787BD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9pPr>
          </a:lstStyle>
          <a:p>
            <a:fld id="{BF67DCA3-74B7-4961-8BB3-7317CBDF2BD2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>
            <a:extLst>
              <a:ext uri="{FF2B5EF4-FFF2-40B4-BE49-F238E27FC236}">
                <a16:creationId xmlns:a16="http://schemas.microsoft.com/office/drawing/2014/main" id="{44DFDC31-F3B4-4FEE-988D-906736A0594E}"/>
              </a:ext>
            </a:extLst>
          </p:cNvPr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9219" name="备注占位符 2">
            <a:extLst>
              <a:ext uri="{FF2B5EF4-FFF2-40B4-BE49-F238E27FC236}">
                <a16:creationId xmlns:a16="http://schemas.microsoft.com/office/drawing/2014/main" id="{189D628B-1A36-43AB-BE60-62E0F98C5622}"/>
              </a:ext>
            </a:extLst>
          </p:cNvPr>
          <p:cNvSpPr>
            <a:spLocks noGrp="1" noChangeArrowheads="1"/>
          </p:cNvSpPr>
          <p:nvPr>
            <p:ph type="body" idx="6"/>
          </p:nvPr>
        </p:nvSpPr>
        <p:spPr>
          <a:noFill/>
        </p:spPr>
        <p:txBody>
          <a:bodyPr/>
          <a:lstStyle/>
          <a:p>
            <a:pPr eaLnBrk="1" hangingPunct="1"/>
            <a:endParaRPr lang="zh-CN" altLang="en-US"/>
          </a:p>
        </p:txBody>
      </p:sp>
      <p:sp>
        <p:nvSpPr>
          <p:cNvPr id="9220" name="灯片编号占位符 3">
            <a:extLst>
              <a:ext uri="{FF2B5EF4-FFF2-40B4-BE49-F238E27FC236}">
                <a16:creationId xmlns:a16="http://schemas.microsoft.com/office/drawing/2014/main" id="{E1CE81EB-4789-49EA-94F8-21A42787BD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9pPr>
          </a:lstStyle>
          <a:p>
            <a:fld id="{BF67DCA3-74B7-4961-8BB3-7317CBDF2BD2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>
            <a:extLst>
              <a:ext uri="{FF2B5EF4-FFF2-40B4-BE49-F238E27FC236}">
                <a16:creationId xmlns:a16="http://schemas.microsoft.com/office/drawing/2014/main" id="{44DFDC31-F3B4-4FEE-988D-906736A0594E}"/>
              </a:ext>
            </a:extLst>
          </p:cNvPr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9219" name="备注占位符 2">
            <a:extLst>
              <a:ext uri="{FF2B5EF4-FFF2-40B4-BE49-F238E27FC236}">
                <a16:creationId xmlns:a16="http://schemas.microsoft.com/office/drawing/2014/main" id="{189D628B-1A36-43AB-BE60-62E0F98C5622}"/>
              </a:ext>
            </a:extLst>
          </p:cNvPr>
          <p:cNvSpPr>
            <a:spLocks noGrp="1" noChangeArrowheads="1"/>
          </p:cNvSpPr>
          <p:nvPr>
            <p:ph type="body" idx="6"/>
          </p:nvPr>
        </p:nvSpPr>
        <p:spPr>
          <a:noFill/>
        </p:spPr>
        <p:txBody>
          <a:bodyPr/>
          <a:lstStyle/>
          <a:p>
            <a:pPr eaLnBrk="1" hangingPunct="1"/>
            <a:endParaRPr lang="zh-CN" altLang="en-US"/>
          </a:p>
        </p:txBody>
      </p:sp>
      <p:sp>
        <p:nvSpPr>
          <p:cNvPr id="9220" name="灯片编号占位符 3">
            <a:extLst>
              <a:ext uri="{FF2B5EF4-FFF2-40B4-BE49-F238E27FC236}">
                <a16:creationId xmlns:a16="http://schemas.microsoft.com/office/drawing/2014/main" id="{E1CE81EB-4789-49EA-94F8-21A42787BD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</a:defRPr>
            </a:lvl9pPr>
          </a:lstStyle>
          <a:p>
            <a:fld id="{BF67DCA3-74B7-4961-8BB3-7317CBDF2BD2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8435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61444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A860A6D-F564-45D5-AB5F-D950A1E9C0D7}" type="slidenum">
              <a:rPr lang="zh-CN" alt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945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62468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30A6C0-4D2A-4DDD-8B18-8E6DA50E54EF}" type="slidenum">
              <a:rPr lang="zh-CN" alt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6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6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FCA2A-48B2-4142-B6B9-F19367B5F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12B2D-744F-45A9-BC84-C92063CDF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2EDD5-2669-4B5E-A0F4-3386AB1A6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9B3FD-3CC7-4F96-A083-91BABB1E4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5E5338-6EE1-4DAB-8012-0519309B7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53EBE7-E605-4C34-B20A-E8AB7AA6F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F0BF25-BCEC-4E70-9071-9F84FC9B8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F9F6B-6427-4B71-8FAC-C6CAFFC4C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5B6DC-DF19-4B52-8D1C-29BBAA155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B6BA2-4129-4977-8F13-A6423740C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0A405-9491-4570-B0AD-7AD4CD8BD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3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半自动闭塞系统维护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7694612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第一节  半自动闭塞系统概述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第二节  </a:t>
            </a:r>
            <a:r>
              <a:rPr lang="en-US" altLang="zh-CN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64D</a:t>
            </a: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继电半自动闭塞设备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4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第三节  </a:t>
            </a:r>
            <a:r>
              <a:rPr lang="en-US" altLang="zh-CN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64D</a:t>
            </a: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继电电路动作程序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5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表示灯电路</a:t>
            </a: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竖排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194468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一级标题</a:t>
            </a:r>
            <a:endParaRPr lang="zh-CN" altLang="en-US" spc="600" noProof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H="1">
            <a:off x="2641600" y="65088"/>
            <a:ext cx="0" cy="57308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35"/>
          <p:cNvSpPr txBox="1"/>
          <p:nvPr/>
        </p:nvSpPr>
        <p:spPr>
          <a:xfrm>
            <a:off x="2768600" y="149225"/>
            <a:ext cx="1944688" cy="40005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0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二级标题</a:t>
            </a:r>
            <a:endParaRPr lang="zh-CN" altLang="en-US" sz="1400" spc="600" noProof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276364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3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半自动闭塞系统维护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7694612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第一节  半自动闭塞系统概述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第二节  </a:t>
            </a:r>
            <a:r>
              <a:rPr lang="en-US" altLang="zh-CN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64D</a:t>
            </a: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继电半自动闭塞设备</a:t>
            </a: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4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第三节  </a:t>
            </a:r>
            <a:r>
              <a:rPr lang="en-US" altLang="zh-CN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64D</a:t>
            </a: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继电电路动作程序</a:t>
            </a: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5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信号发送器电路</a:t>
            </a: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竖排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194468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一级标题</a:t>
            </a:r>
            <a:endParaRPr lang="zh-CN" altLang="en-US" spc="600" noProof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H="1">
            <a:off x="2641600" y="65088"/>
            <a:ext cx="0" cy="57308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35"/>
          <p:cNvSpPr txBox="1"/>
          <p:nvPr/>
        </p:nvSpPr>
        <p:spPr>
          <a:xfrm>
            <a:off x="2768600" y="149225"/>
            <a:ext cx="1944688" cy="40005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0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二级标题</a:t>
            </a:r>
            <a:endParaRPr lang="zh-CN" altLang="en-US" sz="1400" spc="600" noProof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C7DD50FD-1D02-4D3D-BE4E-CED77DB71F20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276364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3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半自动闭塞系统维护</a:t>
            </a: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7694612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第一节  半自动闭塞系统概述</a:t>
            </a: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第二节  </a:t>
            </a:r>
            <a:r>
              <a:rPr lang="en-US" altLang="zh-CN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64D</a:t>
            </a: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继电半自动闭塞设备</a:t>
            </a: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4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第三节  </a:t>
            </a:r>
            <a:r>
              <a:rPr lang="en-US" altLang="zh-CN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64D</a:t>
            </a: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继电电路动作程序</a:t>
            </a: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5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复原继电器电路分析</a:t>
            </a: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竖排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194468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一级标题</a:t>
            </a:r>
            <a:endParaRPr lang="zh-CN" altLang="en-US" spc="600" noProof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H="1">
            <a:off x="2641600" y="65088"/>
            <a:ext cx="0" cy="57308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35"/>
          <p:cNvSpPr txBox="1"/>
          <p:nvPr/>
        </p:nvSpPr>
        <p:spPr>
          <a:xfrm>
            <a:off x="2768600" y="149225"/>
            <a:ext cx="1944688" cy="40005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0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二级标题</a:t>
            </a:r>
            <a:endParaRPr lang="zh-CN" altLang="en-US" sz="1400" spc="600" noProof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A635A392-7E1B-487F-BEC1-235A1388629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276364"/>
      </p:ext>
    </p:extLst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3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半自动闭塞系统维护</a:t>
            </a:r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7694612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第一节  半自动闭塞系统概述</a:t>
            </a:r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第二节  </a:t>
            </a:r>
            <a:r>
              <a:rPr lang="en-US" altLang="zh-CN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64D</a:t>
            </a: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继电半自动闭塞设备</a:t>
            </a: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4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第三节  </a:t>
            </a:r>
            <a:r>
              <a:rPr lang="en-US" altLang="zh-CN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64D</a:t>
            </a: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继电电路动作程序</a:t>
            </a:r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5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表示灯电路</a:t>
            </a:r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竖排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194468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一级标题</a:t>
            </a:r>
            <a:endParaRPr lang="zh-CN" altLang="en-US" spc="600" noProof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H="1">
            <a:off x="2641600" y="65088"/>
            <a:ext cx="0" cy="57308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35"/>
          <p:cNvSpPr txBox="1"/>
          <p:nvPr/>
        </p:nvSpPr>
        <p:spPr>
          <a:xfrm>
            <a:off x="2768600" y="149225"/>
            <a:ext cx="1944688" cy="40005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0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二级标题</a:t>
            </a:r>
            <a:endParaRPr lang="zh-CN" altLang="en-US" sz="1400" spc="600" noProof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276364"/>
      </p:ext>
    </p:extLst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3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半自动闭塞系统维护</a:t>
            </a:r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7694612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第一节  半自动闭塞系统概述</a:t>
            </a:r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第二节  </a:t>
            </a:r>
            <a:r>
              <a:rPr lang="en-US" altLang="zh-CN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64D</a:t>
            </a: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继电半自动闭塞设备</a:t>
            </a:r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4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第三节  </a:t>
            </a:r>
            <a:r>
              <a:rPr lang="en-US" altLang="zh-CN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64D</a:t>
            </a: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继电电路动作程序</a:t>
            </a:r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5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轨道继电器电路</a:t>
            </a:r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竖排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194468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一级标题</a:t>
            </a:r>
            <a:endParaRPr lang="zh-CN" altLang="en-US" spc="600" noProof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H="1">
            <a:off x="2641600" y="65088"/>
            <a:ext cx="0" cy="57308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35"/>
          <p:cNvSpPr txBox="1"/>
          <p:nvPr/>
        </p:nvSpPr>
        <p:spPr>
          <a:xfrm>
            <a:off x="2768600" y="149225"/>
            <a:ext cx="1944688" cy="40005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0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二级标题</a:t>
            </a:r>
            <a:endParaRPr lang="zh-CN" altLang="en-US" sz="1400" spc="600" noProof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276364"/>
      </p:ext>
    </p:extLst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3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半自动闭塞系统维护</a:t>
            </a:r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7694612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第一节  半自动闭塞系统概述</a:t>
            </a:r>
          </a:p>
        </p:txBody>
      </p:sp>
    </p:spTree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第二节  </a:t>
            </a:r>
            <a:r>
              <a:rPr lang="en-US" altLang="zh-CN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64D</a:t>
            </a: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继电半自动闭塞设备</a:t>
            </a:r>
          </a:p>
        </p:txBody>
      </p: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4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第三节  </a:t>
            </a:r>
            <a:r>
              <a:rPr lang="en-US" altLang="zh-CN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64D</a:t>
            </a: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继电电路动作程序</a:t>
            </a:r>
          </a:p>
        </p:txBody>
      </p:sp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5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826293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发车接收器电路</a:t>
            </a:r>
          </a:p>
        </p:txBody>
      </p:sp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竖排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35"/>
          <p:cNvSpPr txBox="1"/>
          <p:nvPr/>
        </p:nvSpPr>
        <p:spPr>
          <a:xfrm>
            <a:off x="773113" y="87313"/>
            <a:ext cx="1944687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8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一级标题</a:t>
            </a:r>
            <a:endParaRPr lang="zh-CN" altLang="en-US" spc="600" noProof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H="1">
            <a:off x="2641600" y="65088"/>
            <a:ext cx="0" cy="57308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35"/>
          <p:cNvSpPr txBox="1"/>
          <p:nvPr/>
        </p:nvSpPr>
        <p:spPr>
          <a:xfrm>
            <a:off x="2768600" y="149225"/>
            <a:ext cx="1944688" cy="40005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defRPr/>
            </a:pPr>
            <a:r>
              <a:rPr lang="zh-CN" altLang="en-US" sz="2000" b="1" spc="600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二级标题</a:t>
            </a:r>
            <a:endParaRPr lang="zh-CN" altLang="en-US" sz="1400" spc="600" noProof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6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D23241CA-E547-49E2-9CFC-3CB4F01A19CB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6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27636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.png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10" Type="http://schemas.openxmlformats.org/officeDocument/2006/relationships/slideLayout" Target="../slideLayouts/slideLayout30.xml" /><Relationship Id="rId11" Type="http://schemas.openxmlformats.org/officeDocument/2006/relationships/image" Target="../media/image1.png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2.xml" /><Relationship Id="rId3" Type="http://schemas.openxmlformats.org/officeDocument/2006/relationships/slideLayout" Target="../slideLayouts/slideLayout23.xml" /><Relationship Id="rId4" Type="http://schemas.openxmlformats.org/officeDocument/2006/relationships/slideLayout" Target="../slideLayouts/slideLayout24.xml" /><Relationship Id="rId5" Type="http://schemas.openxmlformats.org/officeDocument/2006/relationships/slideLayout" Target="../slideLayouts/slideLayout25.xml" /><Relationship Id="rId6" Type="http://schemas.openxmlformats.org/officeDocument/2006/relationships/slideLayout" Target="../slideLayouts/slideLayout26.xml" /><Relationship Id="rId7" Type="http://schemas.openxmlformats.org/officeDocument/2006/relationships/slideLayout" Target="../slideLayouts/slideLayout27.xml" /><Relationship Id="rId8" Type="http://schemas.openxmlformats.org/officeDocument/2006/relationships/slideLayout" Target="../slideLayouts/slideLayout28.xml" /><Relationship Id="rId9" Type="http://schemas.openxmlformats.org/officeDocument/2006/relationships/slideLayout" Target="../slideLayouts/slideLayout29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10" Type="http://schemas.openxmlformats.org/officeDocument/2006/relationships/slideLayout" Target="../slideLayouts/slideLayout40.xml" /><Relationship Id="rId11" Type="http://schemas.openxmlformats.org/officeDocument/2006/relationships/image" Target="../media/image1.png" /><Relationship Id="rId12" Type="http://schemas.openxmlformats.org/officeDocument/2006/relationships/theme" Target="../theme/theme4.xml" /><Relationship Id="rId2" Type="http://schemas.openxmlformats.org/officeDocument/2006/relationships/slideLayout" Target="../slideLayouts/slideLayout32.xml" /><Relationship Id="rId3" Type="http://schemas.openxmlformats.org/officeDocument/2006/relationships/slideLayout" Target="../slideLayouts/slideLayout33.xml" /><Relationship Id="rId4" Type="http://schemas.openxmlformats.org/officeDocument/2006/relationships/slideLayout" Target="../slideLayouts/slideLayout34.xml" /><Relationship Id="rId5" Type="http://schemas.openxmlformats.org/officeDocument/2006/relationships/slideLayout" Target="../slideLayouts/slideLayout35.xml" /><Relationship Id="rId6" Type="http://schemas.openxmlformats.org/officeDocument/2006/relationships/slideLayout" Target="../slideLayouts/slideLayout36.xml" /><Relationship Id="rId7" Type="http://schemas.openxmlformats.org/officeDocument/2006/relationships/slideLayout" Target="../slideLayouts/slideLayout37.xml" /><Relationship Id="rId8" Type="http://schemas.openxmlformats.org/officeDocument/2006/relationships/slideLayout" Target="../slideLayouts/slideLayout38.xml" /><Relationship Id="rId9" Type="http://schemas.openxmlformats.org/officeDocument/2006/relationships/slideLayout" Target="../slideLayouts/slideLayout39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image" Target="../media/image1.png" /><Relationship Id="rId11" Type="http://schemas.openxmlformats.org/officeDocument/2006/relationships/theme" Target="../theme/theme5.xml" /><Relationship Id="rId2" Type="http://schemas.openxmlformats.org/officeDocument/2006/relationships/slideLayout" Target="../slideLayouts/slideLayout42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0.xml" /><Relationship Id="rId10" Type="http://schemas.openxmlformats.org/officeDocument/2006/relationships/image" Target="../media/image1.png" /><Relationship Id="rId11" Type="http://schemas.openxmlformats.org/officeDocument/2006/relationships/theme" Target="../theme/theme6.xml" /><Relationship Id="rId2" Type="http://schemas.openxmlformats.org/officeDocument/2006/relationships/slideLayout" Target="../slideLayouts/slideLayout51.xml" /><Relationship Id="rId3" Type="http://schemas.openxmlformats.org/officeDocument/2006/relationships/slideLayout" Target="../slideLayouts/slideLayout52.xml" /><Relationship Id="rId4" Type="http://schemas.openxmlformats.org/officeDocument/2006/relationships/slideLayout" Target="../slideLayouts/slideLayout53.xml" /><Relationship Id="rId5" Type="http://schemas.openxmlformats.org/officeDocument/2006/relationships/slideLayout" Target="../slideLayouts/slideLayout54.xml" /><Relationship Id="rId6" Type="http://schemas.openxmlformats.org/officeDocument/2006/relationships/slideLayout" Target="../slideLayouts/slideLayout55.xml" /><Relationship Id="rId7" Type="http://schemas.openxmlformats.org/officeDocument/2006/relationships/slideLayout" Target="../slideLayouts/slideLayout56.xml" /><Relationship Id="rId8" Type="http://schemas.openxmlformats.org/officeDocument/2006/relationships/slideLayout" Target="../slideLayouts/slideLayout57.xml" /><Relationship Id="rId9" Type="http://schemas.openxmlformats.org/officeDocument/2006/relationships/slideLayout" Target="../slideLayouts/slideLayout58.xml" /></Relationships>
</file>

<file path=ppt/slideMasters/_rels/slideMaster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9.xml" /><Relationship Id="rId10" Type="http://schemas.openxmlformats.org/officeDocument/2006/relationships/slideLayout" Target="../slideLayouts/slideLayout68.xml" /><Relationship Id="rId11" Type="http://schemas.openxmlformats.org/officeDocument/2006/relationships/image" Target="../media/image1.png" /><Relationship Id="rId12" Type="http://schemas.openxmlformats.org/officeDocument/2006/relationships/theme" Target="../theme/theme7.xml" /><Relationship Id="rId2" Type="http://schemas.openxmlformats.org/officeDocument/2006/relationships/slideLayout" Target="../slideLayouts/slideLayout60.xml" /><Relationship Id="rId3" Type="http://schemas.openxmlformats.org/officeDocument/2006/relationships/slideLayout" Target="../slideLayouts/slideLayout61.xml" /><Relationship Id="rId4" Type="http://schemas.openxmlformats.org/officeDocument/2006/relationships/slideLayout" Target="../slideLayouts/slideLayout62.xml" /><Relationship Id="rId5" Type="http://schemas.openxmlformats.org/officeDocument/2006/relationships/slideLayout" Target="../slideLayouts/slideLayout63.xml" /><Relationship Id="rId6" Type="http://schemas.openxmlformats.org/officeDocument/2006/relationships/slideLayout" Target="../slideLayouts/slideLayout64.xml" /><Relationship Id="rId7" Type="http://schemas.openxmlformats.org/officeDocument/2006/relationships/slideLayout" Target="../slideLayouts/slideLayout65.xml" /><Relationship Id="rId8" Type="http://schemas.openxmlformats.org/officeDocument/2006/relationships/slideLayout" Target="../slideLayouts/slideLayout66.xml" /><Relationship Id="rId9" Type="http://schemas.openxmlformats.org/officeDocument/2006/relationships/slideLayout" Target="../slideLayouts/slideLayout67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等线 Light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等线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等线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等线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等线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等线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等线 Light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等线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等线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等线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等线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等线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等线 Light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等线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等线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等线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等线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等线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8" r:id="rId6"/>
    <p:sldLayoutId id="2147483809" r:id="rId7"/>
    <p:sldLayoutId id="2147483810" r:id="rId8"/>
    <p:sldLayoutId id="2147483811" r:id="rId9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等线 Light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等线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等线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等线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等线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等线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813" r:id="rId1"/>
    <p:sldLayoutId id="2147483814" r:id="rId2"/>
    <p:sldLayoutId id="2147483815" r:id="rId3"/>
    <p:sldLayoutId id="2147483816" r:id="rId4"/>
    <p:sldLayoutId id="2147483817" r:id="rId5"/>
    <p:sldLayoutId id="2147483818" r:id="rId6"/>
    <p:sldLayoutId id="2147483819" r:id="rId7"/>
    <p:sldLayoutId id="2147483820" r:id="rId8"/>
    <p:sldLayoutId id="2147483821" r:id="rId9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等线 Light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等线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等线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等线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等线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等线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等线 Light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等线 Light"/>
          <a:cs typeface="等线 Light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等线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等线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等线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等线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等线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image" Target="../media/image8.png" /><Relationship Id="rId11" Type="http://schemas.openxmlformats.org/officeDocument/2006/relationships/image" Target="../media/image9.png" /><Relationship Id="rId12" Type="http://schemas.openxmlformats.org/officeDocument/2006/relationships/image" Target="../media/image10.png" /><Relationship Id="rId13" Type="http://schemas.openxmlformats.org/officeDocument/2006/relationships/image" Target="../media/image11.png" /><Relationship Id="rId2" Type="http://schemas.openxmlformats.org/officeDocument/2006/relationships/notesSlide" Target="../notesSlides/notesSlide3.xml" /><Relationship Id="rId3" Type="http://schemas.microsoft.com/office/2007/relationships/diagramDrawing" Target="../diagrams/drawing1.xml" /><Relationship Id="rId4" Type="http://schemas.openxmlformats.org/officeDocument/2006/relationships/diagramData" Target="../diagrams/data1.xml" /><Relationship Id="rId5" Type="http://schemas.openxmlformats.org/officeDocument/2006/relationships/diagramLayout" Target="../diagrams/layout1.xml" /><Relationship Id="rId6" Type="http://schemas.openxmlformats.org/officeDocument/2006/relationships/diagramQuickStyle" Target="../diagrams/quickStyle1.xml" /><Relationship Id="rId7" Type="http://schemas.openxmlformats.org/officeDocument/2006/relationships/diagramColors" Target="../diagrams/colors1.xml" /><Relationship Id="rId8" Type="http://schemas.openxmlformats.org/officeDocument/2006/relationships/image" Target="../media/image6.png" /><Relationship Id="rId9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2.png" /><Relationship Id="rId4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3.jpeg" /><Relationship Id="rId4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6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5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3.xml" /><Relationship Id="rId2" Type="http://schemas.openxmlformats.org/officeDocument/2006/relationships/notesSlide" Target="../notesSlides/notesSlide10.xml" /><Relationship Id="rId3" Type="http://schemas.openxmlformats.org/officeDocument/2006/relationships/slide" Target="slide3.xml" TargetMode="Internal" /><Relationship Id="rId4" Type="http://schemas.openxmlformats.org/officeDocument/2006/relationships/slide" Target="slide4.xml" TargetMode="Internal" /><Relationship Id="rId5" Type="http://schemas.openxmlformats.org/officeDocument/2006/relationships/slide" Target="slide5.xml" TargetMode="Internal" /><Relationship Id="rId6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4.jpeg" /><Relationship Id="rId4" Type="http://schemas.openxmlformats.org/officeDocument/2006/relationships/image" Target="../media/image15.png" /><Relationship Id="rId5" Type="http://schemas.openxmlformats.org/officeDocument/2006/relationships/image" Target="../media/image1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3.xml" /><Relationship Id="rId2" Type="http://schemas.openxmlformats.org/officeDocument/2006/relationships/image" Target="../media/image16.jpeg" /><Relationship Id="rId3" Type="http://schemas.openxmlformats.org/officeDocument/2006/relationships/image" Target="../media/image15.png" /><Relationship Id="rId4" Type="http://schemas.openxmlformats.org/officeDocument/2006/relationships/image" Target="../media/image1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3.xml" /><Relationship Id="rId2" Type="http://schemas.openxmlformats.org/officeDocument/2006/relationships/image" Target="../media/image17.jpeg" /><Relationship Id="rId3" Type="http://schemas.openxmlformats.org/officeDocument/2006/relationships/image" Target="../media/image1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3.xml" /><Relationship Id="rId2" Type="http://schemas.openxmlformats.org/officeDocument/2006/relationships/image" Target="../media/image11.png" /><Relationship Id="rId3" Type="http://schemas.openxmlformats.org/officeDocument/2006/relationships/audio" Target="../media/audio111.wav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123022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5" name="Picture 6" descr="C:\Users\Sunset\Desktop\新建文件夹 (3)\目录2.png">
            <a:extLst>
              <a:ext uri="{FF2B5EF4-FFF2-40B4-BE49-F238E27FC236}">
                <a16:creationId xmlns:a16="http://schemas.microsoft.com/office/drawing/2014/main" id="{1D495293-F292-4C06-8969-33CB8051B7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70698" y="1866900"/>
            <a:ext cx="844153" cy="97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 descr="C:\Users\Sunset\Desktop\新建文件夹 (3)\目录.png">
            <a:extLst>
              <a:ext uri="{FF2B5EF4-FFF2-40B4-BE49-F238E27FC236}">
                <a16:creationId xmlns:a16="http://schemas.microsoft.com/office/drawing/2014/main" id="{D6E8C09C-BBCD-42C3-BFB3-752BB47A89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8207" y="1866900"/>
            <a:ext cx="2594372" cy="300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 descr="C:\Users\Sunset\Desktop\新建文件夹 (3)\目录1.png">
            <a:extLst>
              <a:ext uri="{FF2B5EF4-FFF2-40B4-BE49-F238E27FC236}">
                <a16:creationId xmlns:a16="http://schemas.microsoft.com/office/drawing/2014/main" id="{B643E468-DED3-49E5-ADBB-D3B6B80E0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08622" y="882650"/>
            <a:ext cx="1189434" cy="1379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7" descr="C:\Users\Sunset\Desktop\新建文件夹 (3)\目录3.png">
            <a:extLst>
              <a:ext uri="{FF2B5EF4-FFF2-40B4-BE49-F238E27FC236}">
                <a16:creationId xmlns:a16="http://schemas.microsoft.com/office/drawing/2014/main" id="{FB8FE9AF-458F-43F4-9755-7DE56DD765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22885" y="4240213"/>
            <a:ext cx="1471613" cy="171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" name="文本框 62">
            <a:extLst>
              <a:ext uri="{FF2B5EF4-FFF2-40B4-BE49-F238E27FC236}">
                <a16:creationId xmlns:a16="http://schemas.microsoft.com/office/drawing/2014/main" id="{554504CC-74DB-4277-AE75-92CAA2732E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8072" y="3140968"/>
            <a:ext cx="7956376" cy="840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742950" indent="-28575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2pPr>
            <a:lvl3pPr marL="11430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3pPr>
            <a:lvl4pPr marL="16002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4pPr>
            <a:lvl5pPr marL="20574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9pPr>
          </a:lstStyle>
          <a:p>
            <a:pPr algn="ctr">
              <a:buNone/>
            </a:pPr>
            <a:r>
              <a:rPr lang="zh-CN" altLang="en-US" sz="5400" b="1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表示灯电路</a:t>
            </a:r>
          </a:p>
        </p:txBody>
      </p:sp>
      <p:pic>
        <p:nvPicPr>
          <p:cNvPr id="8200" name="Picture 7" descr="C:\Users\Sunset\Desktop\新建文件夹 (3)\目录3.png">
            <a:extLst>
              <a:ext uri="{FF2B5EF4-FFF2-40B4-BE49-F238E27FC236}">
                <a16:creationId xmlns:a16="http://schemas.microsoft.com/office/drawing/2014/main" id="{EB75F49D-EEDC-4129-BF37-5774A8303F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06766" y="3035301"/>
            <a:ext cx="1471613" cy="171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1" name="Picture 7" descr="C:\Users\Sunset\Desktop\新建文件夹 (3)\目录3.png">
            <a:extLst>
              <a:ext uri="{FF2B5EF4-FFF2-40B4-BE49-F238E27FC236}">
                <a16:creationId xmlns:a16="http://schemas.microsoft.com/office/drawing/2014/main" id="{4B7A58C7-F1F3-4D47-A77C-108A38EB89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61385" y="2155826"/>
            <a:ext cx="1471613" cy="171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2" name="Picture 7" descr="C:\Users\Sunset\Desktop\新建文件夹 (3)\目录3.png">
            <a:extLst>
              <a:ext uri="{FF2B5EF4-FFF2-40B4-BE49-F238E27FC236}">
                <a16:creationId xmlns:a16="http://schemas.microsoft.com/office/drawing/2014/main" id="{94B8465E-38B2-4882-AC6B-AB14E4522C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96050" y="1281113"/>
            <a:ext cx="1471613" cy="171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Click="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5" name="Picture 6" descr="C:\Users\Sunset\Desktop\新建文件夹 (3)\目录2.png">
            <a:extLst>
              <a:ext uri="{FF2B5EF4-FFF2-40B4-BE49-F238E27FC236}">
                <a16:creationId xmlns:a16="http://schemas.microsoft.com/office/drawing/2014/main" id="{1D495293-F292-4C06-8969-33CB8051B7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70698" y="1866900"/>
            <a:ext cx="844153" cy="97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 descr="C:\Users\Sunset\Desktop\新建文件夹 (3)\目录.png">
            <a:extLst>
              <a:ext uri="{FF2B5EF4-FFF2-40B4-BE49-F238E27FC236}">
                <a16:creationId xmlns:a16="http://schemas.microsoft.com/office/drawing/2014/main" id="{D6E8C09C-BBCD-42C3-BFB3-752BB47A89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8207" y="1866900"/>
            <a:ext cx="2594372" cy="300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 descr="C:\Users\Sunset\Desktop\新建文件夹 (3)\目录1.png">
            <a:extLst>
              <a:ext uri="{FF2B5EF4-FFF2-40B4-BE49-F238E27FC236}">
                <a16:creationId xmlns:a16="http://schemas.microsoft.com/office/drawing/2014/main" id="{B643E468-DED3-49E5-ADBB-D3B6B80E0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08622" y="882650"/>
            <a:ext cx="1189434" cy="1379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7" descr="C:\Users\Sunset\Desktop\新建文件夹 (3)\目录3.png">
            <a:extLst>
              <a:ext uri="{FF2B5EF4-FFF2-40B4-BE49-F238E27FC236}">
                <a16:creationId xmlns:a16="http://schemas.microsoft.com/office/drawing/2014/main" id="{FB8FE9AF-458F-43F4-9755-7DE56DD765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22885" y="4240213"/>
            <a:ext cx="1471613" cy="171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" name="文本框 62">
            <a:extLst>
              <a:ext uri="{FF2B5EF4-FFF2-40B4-BE49-F238E27FC236}">
                <a16:creationId xmlns:a16="http://schemas.microsoft.com/office/drawing/2014/main" id="{554504CC-74DB-4277-AE75-92CAA2732E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8072" y="3140968"/>
            <a:ext cx="7956376" cy="840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742950" indent="-28575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2pPr>
            <a:lvl3pPr marL="11430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3pPr>
            <a:lvl4pPr marL="16002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4pPr>
            <a:lvl5pPr marL="20574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9pPr>
          </a:lstStyle>
          <a:p>
            <a:pPr algn="ctr">
              <a:buNone/>
            </a:pPr>
            <a:r>
              <a:rPr lang="zh-CN" altLang="en-US" sz="5400" b="1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信号发送器电路</a:t>
            </a:r>
          </a:p>
        </p:txBody>
      </p:sp>
      <p:pic>
        <p:nvPicPr>
          <p:cNvPr id="8200" name="Picture 7" descr="C:\Users\Sunset\Desktop\新建文件夹 (3)\目录3.png">
            <a:extLst>
              <a:ext uri="{FF2B5EF4-FFF2-40B4-BE49-F238E27FC236}">
                <a16:creationId xmlns:a16="http://schemas.microsoft.com/office/drawing/2014/main" id="{EB75F49D-EEDC-4129-BF37-5774A8303F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06766" y="3035301"/>
            <a:ext cx="1471613" cy="171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1" name="Picture 7" descr="C:\Users\Sunset\Desktop\新建文件夹 (3)\目录3.png">
            <a:extLst>
              <a:ext uri="{FF2B5EF4-FFF2-40B4-BE49-F238E27FC236}">
                <a16:creationId xmlns:a16="http://schemas.microsoft.com/office/drawing/2014/main" id="{4B7A58C7-F1F3-4D47-A77C-108A38EB89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61385" y="2155826"/>
            <a:ext cx="1471613" cy="171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2" name="Picture 7" descr="C:\Users\Sunset\Desktop\新建文件夹 (3)\目录3.png">
            <a:extLst>
              <a:ext uri="{FF2B5EF4-FFF2-40B4-BE49-F238E27FC236}">
                <a16:creationId xmlns:a16="http://schemas.microsoft.com/office/drawing/2014/main" id="{94B8465E-38B2-4882-AC6B-AB14E4522C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96050" y="1281113"/>
            <a:ext cx="1471613" cy="171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Click="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" name="矩形 47"/>
          <p:cNvSpPr/>
          <p:nvPr/>
        </p:nvSpPr>
        <p:spPr>
          <a:xfrm>
            <a:off x="467544" y="836712"/>
            <a:ext cx="3068468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  <a:reflection blurRad="6350" stA="60000" endA="900" endPos="58000" dir="5400000" sy="-100000" algn="bl" rotWithShape="0"/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信号发送器电路</a:t>
            </a:r>
          </a:p>
        </p:txBody>
      </p:sp>
      <p:graphicFrame>
        <p:nvGraphicFramePr>
          <p:cNvPr id="27" name="图示 26"/>
          <p:cNvGraphicFramePr/>
          <p:nvPr/>
        </p:nvGraphicFramePr>
        <p:xfrm>
          <a:off x="2267744" y="1628800"/>
          <a:ext cx="6624736" cy="4104456"/>
        </p:xfrm>
        <a:graphic>
          <a:graphicData uri="http://schemas.openxmlformats.org/drawingml/2006/diagram">
            <dgm:relIds xmlns:dgm="http://schemas.openxmlformats.org/drawingml/2006/diagram" r:dm="rId4" r:lo="rId5" r:qs="rId6" r:cs="rId7"/>
          </a:graphicData>
        </a:graphic>
      </p:graphicFrame>
      <p:grpSp>
        <p:nvGrpSpPr>
          <p:cNvPr id="9220" name="组合 10"/>
          <p:cNvGrpSpPr/>
          <p:nvPr/>
        </p:nvGrpSpPr>
        <p:grpSpPr>
          <a:xfrm>
            <a:off x="323528" y="1556792"/>
            <a:ext cx="1793876" cy="4340225"/>
            <a:chOff x="-29542" y="1928802"/>
            <a:chExt cx="2039680" cy="4904466"/>
          </a:xfrm>
        </p:grpSpPr>
        <p:pic>
          <p:nvPicPr>
            <p:cNvPr id="9227" name="图片 4" descr="Blue.png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 bwMode="auto">
            <a:xfrm>
              <a:off x="0" y="1928802"/>
              <a:ext cx="1219200" cy="121920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pic>
          <p:nvPicPr>
            <p:cNvPr id="9228" name="图片 5" descr="Bright%20Blue.png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 bwMode="auto">
            <a:xfrm rot="1745179">
              <a:off x="790938" y="2934084"/>
              <a:ext cx="1219200" cy="121920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pic>
          <p:nvPicPr>
            <p:cNvPr id="9229" name="图片 6" descr="Gold.png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 bwMode="auto">
            <a:xfrm rot="-435251">
              <a:off x="0" y="4214818"/>
              <a:ext cx="1219200" cy="121920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pic>
          <p:nvPicPr>
            <p:cNvPr id="9230" name="图片 7" descr="Graphite.png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 bwMode="auto">
            <a:xfrm rot="3958893">
              <a:off x="552501" y="5053103"/>
              <a:ext cx="1219200" cy="121920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pic>
          <p:nvPicPr>
            <p:cNvPr id="9231" name="图片 8" descr="Green.png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 bwMode="auto">
            <a:xfrm rot="1065303">
              <a:off x="-29542" y="5614068"/>
              <a:ext cx="1219200" cy="121920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</p:spTree>
  </p:cSld>
  <p:clrMapOvr>
    <a:masterClrMapping/>
  </p:clrMapOvr>
  <p:transition>
    <p:strips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" name="Picture 4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250825" y="3284538"/>
            <a:ext cx="8713788" cy="3024187"/>
          </a:xfrm>
          <a:prstGeom prst="rect">
            <a:avLst/>
          </a:prstGeom>
          <a:noFill/>
          <a:ln w="28575" cap="rnd">
            <a:solidFill>
              <a:srgbClr val="006600"/>
            </a:solidFill>
            <a:prstDash val="sysDot"/>
            <a:miter lim="800000"/>
          </a:ln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476375" y="1131888"/>
            <a:ext cx="7127875" cy="15763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ts val="4000"/>
              </a:lnSpc>
            </a:pPr>
            <a:r>
              <a:rPr lang="zh-CN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⒈作用：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发送闭塞信号；</a:t>
            </a:r>
          </a:p>
          <a:p>
            <a:pPr>
              <a:lnSpc>
                <a:spcPts val="4000"/>
              </a:lnSpc>
            </a:pPr>
            <a:r>
              <a:rPr lang="zh-CN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⒉组成：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正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电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继电器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ZDJ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和负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电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继电器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FDJ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；</a:t>
            </a:r>
          </a:p>
          <a:p>
            <a:pPr>
              <a:lnSpc>
                <a:spcPts val="4000"/>
              </a:lnSpc>
            </a:pPr>
            <a:r>
              <a:rPr lang="zh-CN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⒊工作原理：</a:t>
            </a:r>
            <a:endParaRPr lang="en-US" altLang="zh-CN" sz="2400" b="1">
              <a:latin typeface="微软雅黑" panose="020b0503020204020204" pitchFamily="34" charset="-122"/>
              <a:ea typeface="微软雅黑" panose="020b0503020204020204" pitchFamily="34" charset="-122"/>
              <a:cs typeface="Times New Roman" pitchFamily="18" charset="0"/>
            </a:endParaRPr>
          </a:p>
        </p:txBody>
      </p:sp>
      <p:sp>
        <p:nvSpPr>
          <p:cNvPr id="55" name="TextBox 54"/>
          <p:cNvSpPr txBox="1"/>
          <p:nvPr/>
        </p:nvSpPr>
        <p:spPr>
          <a:xfrm>
            <a:off x="1692275" y="2679700"/>
            <a:ext cx="1871663" cy="461963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>
                <a:solidFill>
                  <a:srgbClr val="FFFF00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rPr>
              <a:t>ZDJ</a:t>
            </a:r>
            <a:r>
              <a:rPr lang="zh-CN" altLang="en-US" sz="2400" b="1">
                <a:solidFill>
                  <a:srgbClr val="FFFF00"/>
                </a:solidFill>
                <a:latin typeface="隶书" pitchFamily="49" charset="-122"/>
                <a:ea typeface="隶书" pitchFamily="49" charset="-122"/>
              </a:rPr>
              <a:t>电路</a:t>
            </a:r>
          </a:p>
        </p:txBody>
      </p:sp>
      <p:grpSp>
        <p:nvGrpSpPr>
          <p:cNvPr id="2" name="组合 65"/>
          <p:cNvGrpSpPr/>
          <p:nvPr/>
        </p:nvGrpSpPr>
        <p:grpSpPr>
          <a:xfrm>
            <a:off x="323850" y="3789363"/>
            <a:ext cx="8208963" cy="2159000"/>
            <a:chOff x="323528" y="3789040"/>
            <a:chExt cx="8208912" cy="2158776"/>
          </a:xfrm>
        </p:grpSpPr>
        <p:sp>
          <p:nvSpPr>
            <p:cNvPr id="10325" name="Line 10"/>
            <p:cNvSpPr>
              <a:spLocks noChangeShapeType="1"/>
            </p:cNvSpPr>
            <p:nvPr/>
          </p:nvSpPr>
          <p:spPr bwMode="auto">
            <a:xfrm>
              <a:off x="7596336" y="4653136"/>
              <a:ext cx="648271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6" name="Line 11"/>
            <p:cNvSpPr>
              <a:spLocks noChangeShapeType="1"/>
            </p:cNvSpPr>
            <p:nvPr/>
          </p:nvSpPr>
          <p:spPr bwMode="auto">
            <a:xfrm flipH="1" flipV="1">
              <a:off x="8532440" y="3789040"/>
              <a:ext cx="0" cy="215877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7" name="Line 12"/>
            <p:cNvSpPr>
              <a:spLocks noChangeShapeType="1"/>
            </p:cNvSpPr>
            <p:nvPr/>
          </p:nvSpPr>
          <p:spPr bwMode="auto">
            <a:xfrm flipV="1">
              <a:off x="8244408" y="3789040"/>
              <a:ext cx="288032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8" name="Line 13"/>
            <p:cNvSpPr>
              <a:spLocks noChangeShapeType="1"/>
            </p:cNvSpPr>
            <p:nvPr/>
          </p:nvSpPr>
          <p:spPr bwMode="auto">
            <a:xfrm>
              <a:off x="611560" y="5517232"/>
              <a:ext cx="2808312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9" name="Line 14"/>
            <p:cNvSpPr>
              <a:spLocks noChangeShapeType="1"/>
            </p:cNvSpPr>
            <p:nvPr/>
          </p:nvSpPr>
          <p:spPr bwMode="auto">
            <a:xfrm flipH="1">
              <a:off x="3419872" y="5057775"/>
              <a:ext cx="0" cy="459457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0" name="Line 15"/>
            <p:cNvSpPr>
              <a:spLocks noChangeShapeType="1"/>
            </p:cNvSpPr>
            <p:nvPr/>
          </p:nvSpPr>
          <p:spPr bwMode="auto">
            <a:xfrm>
              <a:off x="3419872" y="5085184"/>
              <a:ext cx="3888383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1" name="Line 16"/>
            <p:cNvSpPr>
              <a:spLocks noChangeShapeType="1"/>
            </p:cNvSpPr>
            <p:nvPr/>
          </p:nvSpPr>
          <p:spPr bwMode="auto">
            <a:xfrm flipH="1" flipV="1">
              <a:off x="7308304" y="4941168"/>
              <a:ext cx="0" cy="14401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2" name="Line 17"/>
            <p:cNvSpPr>
              <a:spLocks noChangeShapeType="1"/>
            </p:cNvSpPr>
            <p:nvPr/>
          </p:nvSpPr>
          <p:spPr bwMode="auto">
            <a:xfrm flipH="1" flipV="1">
              <a:off x="8244408" y="3789040"/>
              <a:ext cx="0" cy="86409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3" name="Line 18"/>
            <p:cNvSpPr>
              <a:spLocks noChangeShapeType="1"/>
            </p:cNvSpPr>
            <p:nvPr/>
          </p:nvSpPr>
          <p:spPr bwMode="auto">
            <a:xfrm flipH="1" flipV="1">
              <a:off x="323528" y="3789040"/>
              <a:ext cx="288032" cy="109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4" name="Line 17"/>
            <p:cNvSpPr>
              <a:spLocks noChangeShapeType="1"/>
            </p:cNvSpPr>
            <p:nvPr/>
          </p:nvSpPr>
          <p:spPr bwMode="auto">
            <a:xfrm flipH="1">
              <a:off x="7308304" y="4653136"/>
              <a:ext cx="288032" cy="28803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5" name="Line 14"/>
            <p:cNvSpPr>
              <a:spLocks noChangeShapeType="1"/>
            </p:cNvSpPr>
            <p:nvPr/>
          </p:nvSpPr>
          <p:spPr bwMode="auto">
            <a:xfrm flipH="1">
              <a:off x="611560" y="3789040"/>
              <a:ext cx="0" cy="1755601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" name="组合 64"/>
          <p:cNvGrpSpPr/>
          <p:nvPr/>
        </p:nvGrpSpPr>
        <p:grpSpPr>
          <a:xfrm>
            <a:off x="611188" y="4652963"/>
            <a:ext cx="1152525" cy="863600"/>
            <a:chOff x="611560" y="4653136"/>
            <a:chExt cx="1152128" cy="864096"/>
          </a:xfrm>
        </p:grpSpPr>
        <p:sp>
          <p:nvSpPr>
            <p:cNvPr id="10322" name="Line 17"/>
            <p:cNvSpPr>
              <a:spLocks noChangeShapeType="1"/>
            </p:cNvSpPr>
            <p:nvPr/>
          </p:nvSpPr>
          <p:spPr bwMode="auto">
            <a:xfrm flipH="1" flipV="1">
              <a:off x="1763688" y="4797152"/>
              <a:ext cx="0" cy="720080"/>
            </a:xfrm>
            <a:prstGeom prst="line">
              <a:avLst/>
            </a:prstGeom>
            <a:noFill/>
            <a:ln w="38100">
              <a:solidFill>
                <a:srgbClr val="33CCFF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3" name="Line 17"/>
            <p:cNvSpPr>
              <a:spLocks noChangeShapeType="1"/>
            </p:cNvSpPr>
            <p:nvPr/>
          </p:nvSpPr>
          <p:spPr bwMode="auto">
            <a:xfrm flipH="1" flipV="1">
              <a:off x="1547664" y="4653136"/>
              <a:ext cx="216024" cy="144016"/>
            </a:xfrm>
            <a:prstGeom prst="line">
              <a:avLst/>
            </a:prstGeom>
            <a:noFill/>
            <a:ln w="38100">
              <a:solidFill>
                <a:srgbClr val="33CCFF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4" name="Line 17"/>
            <p:cNvSpPr>
              <a:spLocks noChangeShapeType="1"/>
            </p:cNvSpPr>
            <p:nvPr/>
          </p:nvSpPr>
          <p:spPr bwMode="auto">
            <a:xfrm flipV="1">
              <a:off x="611560" y="4653136"/>
              <a:ext cx="936104" cy="0"/>
            </a:xfrm>
            <a:prstGeom prst="line">
              <a:avLst/>
            </a:prstGeom>
            <a:noFill/>
            <a:ln w="38100">
              <a:solidFill>
                <a:srgbClr val="33CCFF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5" name="组合 81"/>
          <p:cNvGrpSpPr/>
          <p:nvPr/>
        </p:nvGrpSpPr>
        <p:grpSpPr>
          <a:xfrm>
            <a:off x="323850" y="3789363"/>
            <a:ext cx="8208963" cy="2159000"/>
            <a:chOff x="323528" y="3789040"/>
            <a:chExt cx="8208912" cy="2158776"/>
          </a:xfrm>
        </p:grpSpPr>
        <p:sp>
          <p:nvSpPr>
            <p:cNvPr id="10309" name="Line 11"/>
            <p:cNvSpPr>
              <a:spLocks noChangeShapeType="1"/>
            </p:cNvSpPr>
            <p:nvPr/>
          </p:nvSpPr>
          <p:spPr bwMode="auto">
            <a:xfrm flipH="1" flipV="1">
              <a:off x="8532440" y="3789040"/>
              <a:ext cx="0" cy="215877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0" name="Line 12"/>
            <p:cNvSpPr>
              <a:spLocks noChangeShapeType="1"/>
            </p:cNvSpPr>
            <p:nvPr/>
          </p:nvSpPr>
          <p:spPr bwMode="auto">
            <a:xfrm flipV="1">
              <a:off x="8244408" y="3789040"/>
              <a:ext cx="288032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1" name="Line 13"/>
            <p:cNvSpPr>
              <a:spLocks noChangeShapeType="1"/>
            </p:cNvSpPr>
            <p:nvPr/>
          </p:nvSpPr>
          <p:spPr bwMode="auto">
            <a:xfrm>
              <a:off x="611560" y="5517232"/>
              <a:ext cx="2808312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2" name="Line 14"/>
            <p:cNvSpPr>
              <a:spLocks noChangeShapeType="1"/>
            </p:cNvSpPr>
            <p:nvPr/>
          </p:nvSpPr>
          <p:spPr bwMode="auto">
            <a:xfrm flipH="1">
              <a:off x="6228184" y="5301209"/>
              <a:ext cx="0" cy="216024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3" name="Line 15"/>
            <p:cNvSpPr>
              <a:spLocks noChangeShapeType="1"/>
            </p:cNvSpPr>
            <p:nvPr/>
          </p:nvSpPr>
          <p:spPr bwMode="auto">
            <a:xfrm>
              <a:off x="6228184" y="5517232"/>
              <a:ext cx="1656135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4" name="Line 16"/>
            <p:cNvSpPr>
              <a:spLocks noChangeShapeType="1"/>
            </p:cNvSpPr>
            <p:nvPr/>
          </p:nvSpPr>
          <p:spPr bwMode="auto">
            <a:xfrm flipH="1" flipV="1">
              <a:off x="7884368" y="4941168"/>
              <a:ext cx="0" cy="576064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5" name="Line 17"/>
            <p:cNvSpPr>
              <a:spLocks noChangeShapeType="1"/>
            </p:cNvSpPr>
            <p:nvPr/>
          </p:nvSpPr>
          <p:spPr bwMode="auto">
            <a:xfrm flipH="1" flipV="1">
              <a:off x="8244408" y="3789040"/>
              <a:ext cx="0" cy="86409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6" name="Line 18"/>
            <p:cNvSpPr>
              <a:spLocks noChangeShapeType="1"/>
            </p:cNvSpPr>
            <p:nvPr/>
          </p:nvSpPr>
          <p:spPr bwMode="auto">
            <a:xfrm flipH="1" flipV="1">
              <a:off x="323528" y="3789040"/>
              <a:ext cx="288032" cy="109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7" name="Line 17"/>
            <p:cNvSpPr>
              <a:spLocks noChangeShapeType="1"/>
            </p:cNvSpPr>
            <p:nvPr/>
          </p:nvSpPr>
          <p:spPr bwMode="auto">
            <a:xfrm flipV="1">
              <a:off x="7884368" y="4653136"/>
              <a:ext cx="360040" cy="28803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8" name="Line 14"/>
            <p:cNvSpPr>
              <a:spLocks noChangeShapeType="1"/>
            </p:cNvSpPr>
            <p:nvPr/>
          </p:nvSpPr>
          <p:spPr bwMode="auto">
            <a:xfrm flipH="1">
              <a:off x="611560" y="3789040"/>
              <a:ext cx="0" cy="1755601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9" name="Line 14"/>
            <p:cNvSpPr>
              <a:spLocks noChangeShapeType="1"/>
            </p:cNvSpPr>
            <p:nvPr/>
          </p:nvSpPr>
          <p:spPr bwMode="auto">
            <a:xfrm>
              <a:off x="6012160" y="5085184"/>
              <a:ext cx="216024" cy="216024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0" name="Line 13"/>
            <p:cNvSpPr>
              <a:spLocks noChangeShapeType="1"/>
            </p:cNvSpPr>
            <p:nvPr/>
          </p:nvSpPr>
          <p:spPr bwMode="auto">
            <a:xfrm>
              <a:off x="3419872" y="5085184"/>
              <a:ext cx="2592288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1" name="Line 14"/>
            <p:cNvSpPr>
              <a:spLocks noChangeShapeType="1"/>
            </p:cNvSpPr>
            <p:nvPr/>
          </p:nvSpPr>
          <p:spPr bwMode="auto">
            <a:xfrm flipH="1">
              <a:off x="3419872" y="5085184"/>
              <a:ext cx="0" cy="43204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" name="组合 96"/>
          <p:cNvGrpSpPr/>
          <p:nvPr/>
        </p:nvGrpSpPr>
        <p:grpSpPr>
          <a:xfrm>
            <a:off x="323850" y="3789363"/>
            <a:ext cx="8208963" cy="2159000"/>
            <a:chOff x="323528" y="3789040"/>
            <a:chExt cx="8208912" cy="2158776"/>
          </a:xfrm>
        </p:grpSpPr>
        <p:sp>
          <p:nvSpPr>
            <p:cNvPr id="10301" name="Line 11"/>
            <p:cNvSpPr>
              <a:spLocks noChangeShapeType="1"/>
            </p:cNvSpPr>
            <p:nvPr/>
          </p:nvSpPr>
          <p:spPr bwMode="auto">
            <a:xfrm flipH="1" flipV="1">
              <a:off x="8532440" y="3789040"/>
              <a:ext cx="0" cy="215877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2" name="Line 12"/>
            <p:cNvSpPr>
              <a:spLocks noChangeShapeType="1"/>
            </p:cNvSpPr>
            <p:nvPr/>
          </p:nvSpPr>
          <p:spPr bwMode="auto">
            <a:xfrm flipV="1">
              <a:off x="8244408" y="3789040"/>
              <a:ext cx="288032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3" name="Line 15"/>
            <p:cNvSpPr>
              <a:spLocks noChangeShapeType="1"/>
            </p:cNvSpPr>
            <p:nvPr/>
          </p:nvSpPr>
          <p:spPr bwMode="auto">
            <a:xfrm>
              <a:off x="611560" y="5517232"/>
              <a:ext cx="7272759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4" name="Line 16"/>
            <p:cNvSpPr>
              <a:spLocks noChangeShapeType="1"/>
            </p:cNvSpPr>
            <p:nvPr/>
          </p:nvSpPr>
          <p:spPr bwMode="auto">
            <a:xfrm flipH="1" flipV="1">
              <a:off x="7884368" y="4941168"/>
              <a:ext cx="0" cy="576064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5" name="Line 17"/>
            <p:cNvSpPr>
              <a:spLocks noChangeShapeType="1"/>
            </p:cNvSpPr>
            <p:nvPr/>
          </p:nvSpPr>
          <p:spPr bwMode="auto">
            <a:xfrm flipH="1" flipV="1">
              <a:off x="8244408" y="3789040"/>
              <a:ext cx="0" cy="86409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6" name="Line 18"/>
            <p:cNvSpPr>
              <a:spLocks noChangeShapeType="1"/>
            </p:cNvSpPr>
            <p:nvPr/>
          </p:nvSpPr>
          <p:spPr bwMode="auto">
            <a:xfrm flipH="1" flipV="1">
              <a:off x="323528" y="3789040"/>
              <a:ext cx="288032" cy="109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7" name="Line 17"/>
            <p:cNvSpPr>
              <a:spLocks noChangeShapeType="1"/>
            </p:cNvSpPr>
            <p:nvPr/>
          </p:nvSpPr>
          <p:spPr bwMode="auto">
            <a:xfrm flipV="1">
              <a:off x="7884368" y="4653136"/>
              <a:ext cx="360040" cy="28803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8" name="Line 14"/>
            <p:cNvSpPr>
              <a:spLocks noChangeShapeType="1"/>
            </p:cNvSpPr>
            <p:nvPr/>
          </p:nvSpPr>
          <p:spPr bwMode="auto">
            <a:xfrm flipH="1">
              <a:off x="611560" y="3789040"/>
              <a:ext cx="0" cy="1755601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98" name="TextBox 97"/>
          <p:cNvSpPr txBox="1"/>
          <p:nvPr/>
        </p:nvSpPr>
        <p:spPr>
          <a:xfrm>
            <a:off x="1692275" y="2679700"/>
            <a:ext cx="1871663" cy="461963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>
                <a:solidFill>
                  <a:srgbClr val="FFFF00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rPr>
              <a:t>FDJ</a:t>
            </a:r>
            <a:r>
              <a:rPr lang="zh-CN" altLang="en-US" sz="2400" b="1">
                <a:solidFill>
                  <a:srgbClr val="FFFF00"/>
                </a:solidFill>
                <a:latin typeface="隶书" pitchFamily="49" charset="-122"/>
                <a:ea typeface="隶书" pitchFamily="49" charset="-122"/>
              </a:rPr>
              <a:t>电路</a:t>
            </a:r>
          </a:p>
        </p:txBody>
      </p:sp>
      <p:grpSp>
        <p:nvGrpSpPr>
          <p:cNvPr id="7" name="组合 123"/>
          <p:cNvGrpSpPr/>
          <p:nvPr/>
        </p:nvGrpSpPr>
        <p:grpSpPr>
          <a:xfrm>
            <a:off x="323850" y="3789363"/>
            <a:ext cx="8208963" cy="2160587"/>
            <a:chOff x="323528" y="3789040"/>
            <a:chExt cx="8208912" cy="2160240"/>
          </a:xfrm>
        </p:grpSpPr>
        <p:sp>
          <p:nvSpPr>
            <p:cNvPr id="10290" name="Line 11"/>
            <p:cNvSpPr>
              <a:spLocks noChangeShapeType="1"/>
            </p:cNvSpPr>
            <p:nvPr/>
          </p:nvSpPr>
          <p:spPr bwMode="auto">
            <a:xfrm flipH="1" flipV="1">
              <a:off x="8532440" y="3790504"/>
              <a:ext cx="0" cy="215877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1" name="Line 12"/>
            <p:cNvSpPr>
              <a:spLocks noChangeShapeType="1"/>
            </p:cNvSpPr>
            <p:nvPr/>
          </p:nvSpPr>
          <p:spPr bwMode="auto">
            <a:xfrm flipV="1">
              <a:off x="8244408" y="3790504"/>
              <a:ext cx="288032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2" name="Line 15"/>
            <p:cNvSpPr>
              <a:spLocks noChangeShapeType="1"/>
            </p:cNvSpPr>
            <p:nvPr/>
          </p:nvSpPr>
          <p:spPr bwMode="auto">
            <a:xfrm>
              <a:off x="4572000" y="4221088"/>
              <a:ext cx="3024287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3" name="Line 16"/>
            <p:cNvSpPr>
              <a:spLocks noChangeShapeType="1"/>
            </p:cNvSpPr>
            <p:nvPr/>
          </p:nvSpPr>
          <p:spPr bwMode="auto">
            <a:xfrm flipH="1" flipV="1">
              <a:off x="7596336" y="4221088"/>
              <a:ext cx="0" cy="43204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4" name="Line 17"/>
            <p:cNvSpPr>
              <a:spLocks noChangeShapeType="1"/>
            </p:cNvSpPr>
            <p:nvPr/>
          </p:nvSpPr>
          <p:spPr bwMode="auto">
            <a:xfrm flipH="1" flipV="1">
              <a:off x="8244408" y="3790504"/>
              <a:ext cx="0" cy="86409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5" name="Line 18"/>
            <p:cNvSpPr>
              <a:spLocks noChangeShapeType="1"/>
            </p:cNvSpPr>
            <p:nvPr/>
          </p:nvSpPr>
          <p:spPr bwMode="auto">
            <a:xfrm flipH="1">
              <a:off x="323528" y="3789040"/>
              <a:ext cx="2376264" cy="1464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6" name="Line 17"/>
            <p:cNvSpPr>
              <a:spLocks noChangeShapeType="1"/>
            </p:cNvSpPr>
            <p:nvPr/>
          </p:nvSpPr>
          <p:spPr bwMode="auto">
            <a:xfrm>
              <a:off x="7596336" y="4653136"/>
              <a:ext cx="648072" cy="1464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7" name="Line 14"/>
            <p:cNvSpPr>
              <a:spLocks noChangeShapeType="1"/>
            </p:cNvSpPr>
            <p:nvPr/>
          </p:nvSpPr>
          <p:spPr bwMode="auto">
            <a:xfrm flipH="1">
              <a:off x="2699792" y="3789040"/>
              <a:ext cx="0" cy="891505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8" name="Line 16"/>
            <p:cNvSpPr>
              <a:spLocks noChangeShapeType="1"/>
            </p:cNvSpPr>
            <p:nvPr/>
          </p:nvSpPr>
          <p:spPr bwMode="auto">
            <a:xfrm flipV="1">
              <a:off x="4283968" y="4221088"/>
              <a:ext cx="288032" cy="216024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9" name="Line 16"/>
            <p:cNvSpPr>
              <a:spLocks noChangeShapeType="1"/>
            </p:cNvSpPr>
            <p:nvPr/>
          </p:nvSpPr>
          <p:spPr bwMode="auto">
            <a:xfrm flipH="1" flipV="1">
              <a:off x="4283968" y="4437112"/>
              <a:ext cx="0" cy="216024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0" name="Line 15"/>
            <p:cNvSpPr>
              <a:spLocks noChangeShapeType="1"/>
            </p:cNvSpPr>
            <p:nvPr/>
          </p:nvSpPr>
          <p:spPr bwMode="auto">
            <a:xfrm>
              <a:off x="2699792" y="4653136"/>
              <a:ext cx="1584127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122"/>
          <p:cNvGrpSpPr/>
          <p:nvPr/>
        </p:nvGrpSpPr>
        <p:grpSpPr>
          <a:xfrm>
            <a:off x="611188" y="3789363"/>
            <a:ext cx="2089150" cy="890587"/>
            <a:chOff x="611560" y="3789040"/>
            <a:chExt cx="2088232" cy="891505"/>
          </a:xfrm>
        </p:grpSpPr>
        <p:sp>
          <p:nvSpPr>
            <p:cNvPr id="10288" name="Line 15"/>
            <p:cNvSpPr>
              <a:spLocks noChangeShapeType="1"/>
            </p:cNvSpPr>
            <p:nvPr/>
          </p:nvSpPr>
          <p:spPr bwMode="auto">
            <a:xfrm>
              <a:off x="683568" y="4653136"/>
              <a:ext cx="2016224" cy="0"/>
            </a:xfrm>
            <a:prstGeom prst="line">
              <a:avLst/>
            </a:prstGeom>
            <a:noFill/>
            <a:ln w="38100">
              <a:solidFill>
                <a:srgbClr val="33CCFF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9" name="Line 14"/>
            <p:cNvSpPr>
              <a:spLocks noChangeShapeType="1"/>
            </p:cNvSpPr>
            <p:nvPr/>
          </p:nvSpPr>
          <p:spPr bwMode="auto">
            <a:xfrm flipH="1">
              <a:off x="611560" y="3789040"/>
              <a:ext cx="0" cy="891505"/>
            </a:xfrm>
            <a:prstGeom prst="line">
              <a:avLst/>
            </a:prstGeom>
            <a:noFill/>
            <a:ln w="38100">
              <a:solidFill>
                <a:srgbClr val="33CCFF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9" name="组合 136"/>
          <p:cNvGrpSpPr/>
          <p:nvPr/>
        </p:nvGrpSpPr>
        <p:grpSpPr>
          <a:xfrm>
            <a:off x="323850" y="3789363"/>
            <a:ext cx="8208963" cy="2160587"/>
            <a:chOff x="323528" y="3789040"/>
            <a:chExt cx="8208912" cy="2160240"/>
          </a:xfrm>
        </p:grpSpPr>
        <p:sp>
          <p:nvSpPr>
            <p:cNvPr id="10279" name="Line 11"/>
            <p:cNvSpPr>
              <a:spLocks noChangeShapeType="1"/>
            </p:cNvSpPr>
            <p:nvPr/>
          </p:nvSpPr>
          <p:spPr bwMode="auto">
            <a:xfrm flipH="1" flipV="1">
              <a:off x="8532440" y="3790504"/>
              <a:ext cx="0" cy="215877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0" name="Line 12"/>
            <p:cNvSpPr>
              <a:spLocks noChangeShapeType="1"/>
            </p:cNvSpPr>
            <p:nvPr/>
          </p:nvSpPr>
          <p:spPr bwMode="auto">
            <a:xfrm>
              <a:off x="3491880" y="3789040"/>
              <a:ext cx="5040560" cy="1464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1" name="Line 15"/>
            <p:cNvSpPr>
              <a:spLocks noChangeShapeType="1"/>
            </p:cNvSpPr>
            <p:nvPr/>
          </p:nvSpPr>
          <p:spPr bwMode="auto">
            <a:xfrm>
              <a:off x="3491881" y="4221088"/>
              <a:ext cx="2664296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2" name="Line 16"/>
            <p:cNvSpPr>
              <a:spLocks noChangeShapeType="1"/>
            </p:cNvSpPr>
            <p:nvPr/>
          </p:nvSpPr>
          <p:spPr bwMode="auto">
            <a:xfrm flipH="1" flipV="1">
              <a:off x="6156176" y="4221088"/>
              <a:ext cx="216024" cy="216024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3" name="Line 17"/>
            <p:cNvSpPr>
              <a:spLocks noChangeShapeType="1"/>
            </p:cNvSpPr>
            <p:nvPr/>
          </p:nvSpPr>
          <p:spPr bwMode="auto">
            <a:xfrm flipH="1" flipV="1">
              <a:off x="3491880" y="3789040"/>
              <a:ext cx="0" cy="43204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4" name="Line 18"/>
            <p:cNvSpPr>
              <a:spLocks noChangeShapeType="1"/>
            </p:cNvSpPr>
            <p:nvPr/>
          </p:nvSpPr>
          <p:spPr bwMode="auto">
            <a:xfrm flipH="1">
              <a:off x="323528" y="3789040"/>
              <a:ext cx="2376264" cy="1464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5" name="Line 14"/>
            <p:cNvSpPr>
              <a:spLocks noChangeShapeType="1"/>
            </p:cNvSpPr>
            <p:nvPr/>
          </p:nvSpPr>
          <p:spPr bwMode="auto">
            <a:xfrm flipH="1">
              <a:off x="2699792" y="3789040"/>
              <a:ext cx="0" cy="891505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6" name="Line 16"/>
            <p:cNvSpPr>
              <a:spLocks noChangeShapeType="1"/>
            </p:cNvSpPr>
            <p:nvPr/>
          </p:nvSpPr>
          <p:spPr bwMode="auto">
            <a:xfrm flipH="1" flipV="1">
              <a:off x="6372200" y="4437112"/>
              <a:ext cx="0" cy="216024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7" name="Line 15"/>
            <p:cNvSpPr>
              <a:spLocks noChangeShapeType="1"/>
            </p:cNvSpPr>
            <p:nvPr/>
          </p:nvSpPr>
          <p:spPr bwMode="auto">
            <a:xfrm>
              <a:off x="2699792" y="4653136"/>
              <a:ext cx="3672408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" name="组合 161"/>
          <p:cNvGrpSpPr/>
          <p:nvPr/>
        </p:nvGrpSpPr>
        <p:grpSpPr>
          <a:xfrm>
            <a:off x="323850" y="3789363"/>
            <a:ext cx="8208963" cy="2159000"/>
            <a:chOff x="323528" y="3789040"/>
            <a:chExt cx="8208912" cy="2158776"/>
          </a:xfrm>
        </p:grpSpPr>
        <p:sp>
          <p:nvSpPr>
            <p:cNvPr id="10272" name="Line 10"/>
            <p:cNvSpPr>
              <a:spLocks noChangeShapeType="1"/>
            </p:cNvSpPr>
            <p:nvPr/>
          </p:nvSpPr>
          <p:spPr bwMode="auto">
            <a:xfrm>
              <a:off x="7596336" y="4653136"/>
              <a:ext cx="648271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3" name="Line 11"/>
            <p:cNvSpPr>
              <a:spLocks noChangeShapeType="1"/>
            </p:cNvSpPr>
            <p:nvPr/>
          </p:nvSpPr>
          <p:spPr bwMode="auto">
            <a:xfrm flipH="1" flipV="1">
              <a:off x="8532440" y="3789040"/>
              <a:ext cx="0" cy="215877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4" name="Line 12"/>
            <p:cNvSpPr>
              <a:spLocks noChangeShapeType="1"/>
            </p:cNvSpPr>
            <p:nvPr/>
          </p:nvSpPr>
          <p:spPr bwMode="auto">
            <a:xfrm flipV="1">
              <a:off x="8244408" y="3789040"/>
              <a:ext cx="288032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5" name="Line 14"/>
            <p:cNvSpPr>
              <a:spLocks noChangeShapeType="1"/>
            </p:cNvSpPr>
            <p:nvPr/>
          </p:nvSpPr>
          <p:spPr bwMode="auto">
            <a:xfrm flipH="1">
              <a:off x="2699792" y="3789040"/>
              <a:ext cx="0" cy="819497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6" name="Line 17"/>
            <p:cNvSpPr>
              <a:spLocks noChangeShapeType="1"/>
            </p:cNvSpPr>
            <p:nvPr/>
          </p:nvSpPr>
          <p:spPr bwMode="auto">
            <a:xfrm flipH="1" flipV="1">
              <a:off x="8244408" y="3789040"/>
              <a:ext cx="0" cy="86409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7" name="Line 18"/>
            <p:cNvSpPr>
              <a:spLocks noChangeShapeType="1"/>
            </p:cNvSpPr>
            <p:nvPr/>
          </p:nvSpPr>
          <p:spPr bwMode="auto">
            <a:xfrm flipH="1" flipV="1">
              <a:off x="323528" y="3789040"/>
              <a:ext cx="2376264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8" name="Line 17"/>
            <p:cNvSpPr>
              <a:spLocks noChangeShapeType="1"/>
            </p:cNvSpPr>
            <p:nvPr/>
          </p:nvSpPr>
          <p:spPr bwMode="auto">
            <a:xfrm flipH="1">
              <a:off x="2699792" y="4653136"/>
              <a:ext cx="4896544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1" name="组合 170"/>
          <p:cNvGrpSpPr/>
          <p:nvPr/>
        </p:nvGrpSpPr>
        <p:grpSpPr>
          <a:xfrm>
            <a:off x="323850" y="3789363"/>
            <a:ext cx="8208963" cy="2159000"/>
            <a:chOff x="323528" y="3789040"/>
            <a:chExt cx="8208912" cy="2158776"/>
          </a:xfrm>
        </p:grpSpPr>
        <p:sp>
          <p:nvSpPr>
            <p:cNvPr id="10270" name="Line 11"/>
            <p:cNvSpPr>
              <a:spLocks noChangeShapeType="1"/>
            </p:cNvSpPr>
            <p:nvPr/>
          </p:nvSpPr>
          <p:spPr bwMode="auto">
            <a:xfrm flipH="1" flipV="1">
              <a:off x="8532440" y="3789040"/>
              <a:ext cx="0" cy="215877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1" name="Line 18"/>
            <p:cNvSpPr>
              <a:spLocks noChangeShapeType="1"/>
            </p:cNvSpPr>
            <p:nvPr/>
          </p:nvSpPr>
          <p:spPr bwMode="auto">
            <a:xfrm flipH="1" flipV="1">
              <a:off x="323528" y="3789040"/>
              <a:ext cx="8208912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2" name="组合 172"/>
          <p:cNvGrpSpPr/>
          <p:nvPr/>
        </p:nvGrpSpPr>
        <p:grpSpPr>
          <a:xfrm>
            <a:off x="611188" y="3789363"/>
            <a:ext cx="2089150" cy="890587"/>
            <a:chOff x="611560" y="3789040"/>
            <a:chExt cx="1944167" cy="891505"/>
          </a:xfrm>
        </p:grpSpPr>
        <p:sp>
          <p:nvSpPr>
            <p:cNvPr id="10267" name="Line 15"/>
            <p:cNvSpPr>
              <a:spLocks noChangeShapeType="1"/>
            </p:cNvSpPr>
            <p:nvPr/>
          </p:nvSpPr>
          <p:spPr bwMode="auto">
            <a:xfrm>
              <a:off x="611560" y="4653136"/>
              <a:ext cx="1944167" cy="0"/>
            </a:xfrm>
            <a:prstGeom prst="line">
              <a:avLst/>
            </a:prstGeom>
            <a:noFill/>
            <a:ln w="38100">
              <a:solidFill>
                <a:srgbClr val="33CCFF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8" name="Line 14"/>
            <p:cNvSpPr>
              <a:spLocks noChangeShapeType="1"/>
            </p:cNvSpPr>
            <p:nvPr/>
          </p:nvSpPr>
          <p:spPr bwMode="auto">
            <a:xfrm flipH="1">
              <a:off x="611560" y="3789040"/>
              <a:ext cx="0" cy="891505"/>
            </a:xfrm>
            <a:prstGeom prst="line">
              <a:avLst/>
            </a:prstGeom>
            <a:noFill/>
            <a:ln w="38100">
              <a:solidFill>
                <a:srgbClr val="33CCFF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9" name="Line 14"/>
            <p:cNvSpPr>
              <a:spLocks noChangeShapeType="1"/>
            </p:cNvSpPr>
            <p:nvPr/>
          </p:nvSpPr>
          <p:spPr bwMode="auto">
            <a:xfrm flipH="1">
              <a:off x="2555727" y="3789040"/>
              <a:ext cx="0" cy="891505"/>
            </a:xfrm>
            <a:prstGeom prst="line">
              <a:avLst/>
            </a:prstGeom>
            <a:noFill/>
            <a:ln w="38100">
              <a:solidFill>
                <a:srgbClr val="33CCFF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cxnSp>
        <p:nvCxnSpPr>
          <p:cNvPr id="86" name="直接连接符 85"/>
          <p:cNvCxnSpPr/>
          <p:nvPr/>
        </p:nvCxnSpPr>
        <p:spPr>
          <a:xfrm>
            <a:off x="1643063" y="1125538"/>
            <a:ext cx="3289300" cy="0"/>
          </a:xfrm>
          <a:prstGeom prst="line">
            <a:avLst/>
          </a:prstGeom>
          <a:ln w="28575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Rectangle 2"/>
          <p:cNvSpPr txBox="1">
            <a:spLocks noRot="1" noChangeArrowheads="1"/>
          </p:cNvSpPr>
          <p:nvPr/>
        </p:nvSpPr>
        <p:spPr>
          <a:xfrm>
            <a:off x="539552" y="620688"/>
            <a:ext cx="3648468" cy="71438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ln w="1905"/>
                <a:solidFill>
                  <a:srgbClr val="9900FF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  <a:reflection blurRad="6350" stA="55000" endA="300" endPos="45500" dir="5400000" sy="-100000" algn="bl" rotWithShape="0"/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二、信号发送器电路</a:t>
            </a:r>
          </a:p>
        </p:txBody>
      </p:sp>
      <p:sp>
        <p:nvSpPr>
          <p:cNvPr id="88" name="TextBox 87"/>
          <p:cNvSpPr txBox="1">
            <a:spLocks noChangeArrowheads="1"/>
          </p:cNvSpPr>
          <p:nvPr/>
        </p:nvSpPr>
        <p:spPr bwMode="auto">
          <a:xfrm>
            <a:off x="4140200" y="2751138"/>
            <a:ext cx="2447925" cy="3698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请求发车正极性信号</a:t>
            </a:r>
          </a:p>
        </p:txBody>
      </p:sp>
      <p:sp>
        <p:nvSpPr>
          <p:cNvPr id="89" name="TextBox 88"/>
          <p:cNvSpPr txBox="1">
            <a:spLocks noChangeArrowheads="1"/>
          </p:cNvSpPr>
          <p:nvPr/>
        </p:nvSpPr>
        <p:spPr bwMode="auto">
          <a:xfrm>
            <a:off x="4140200" y="2741613"/>
            <a:ext cx="2447925" cy="3698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同意接车正极性信号</a:t>
            </a:r>
          </a:p>
        </p:txBody>
      </p:sp>
      <p:sp>
        <p:nvSpPr>
          <p:cNvPr id="90" name="TextBox 89"/>
          <p:cNvSpPr txBox="1">
            <a:spLocks noChangeArrowheads="1"/>
          </p:cNvSpPr>
          <p:nvPr/>
        </p:nvSpPr>
        <p:spPr bwMode="auto">
          <a:xfrm>
            <a:off x="4140200" y="2741613"/>
            <a:ext cx="2447925" cy="3698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列车出发正极性信号</a:t>
            </a:r>
          </a:p>
        </p:txBody>
      </p:sp>
      <p:sp>
        <p:nvSpPr>
          <p:cNvPr id="91" name="TextBox 90"/>
          <p:cNvSpPr txBox="1">
            <a:spLocks noChangeArrowheads="1"/>
          </p:cNvSpPr>
          <p:nvPr/>
        </p:nvSpPr>
        <p:spPr bwMode="auto">
          <a:xfrm>
            <a:off x="4140200" y="2751138"/>
            <a:ext cx="2447925" cy="3698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自动回执负极性信号</a:t>
            </a:r>
          </a:p>
        </p:txBody>
      </p:sp>
      <p:sp>
        <p:nvSpPr>
          <p:cNvPr id="92" name="TextBox 91"/>
          <p:cNvSpPr txBox="1">
            <a:spLocks noChangeArrowheads="1"/>
          </p:cNvSpPr>
          <p:nvPr/>
        </p:nvSpPr>
        <p:spPr bwMode="auto">
          <a:xfrm>
            <a:off x="4140200" y="2741613"/>
            <a:ext cx="2447925" cy="3698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到达复原负极性信号</a:t>
            </a:r>
          </a:p>
        </p:txBody>
      </p:sp>
      <p:sp>
        <p:nvSpPr>
          <p:cNvPr id="93" name="TextBox 92"/>
          <p:cNvSpPr txBox="1">
            <a:spLocks noChangeArrowheads="1"/>
          </p:cNvSpPr>
          <p:nvPr/>
        </p:nvSpPr>
        <p:spPr bwMode="auto">
          <a:xfrm>
            <a:off x="4140200" y="2741613"/>
            <a:ext cx="2447925" cy="3698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取消复原负极性信号</a:t>
            </a:r>
          </a:p>
        </p:txBody>
      </p:sp>
      <p:sp>
        <p:nvSpPr>
          <p:cNvPr id="94" name="TextBox 93"/>
          <p:cNvSpPr txBox="1">
            <a:spLocks noChangeArrowheads="1"/>
          </p:cNvSpPr>
          <p:nvPr/>
        </p:nvSpPr>
        <p:spPr bwMode="auto">
          <a:xfrm>
            <a:off x="4140200" y="2741613"/>
            <a:ext cx="2447925" cy="3698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事故复原负极性信号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 nodeType="clickPar">
                      <p:stCondLst>
                        <p:cond delay="0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3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46" presetID="1" presetClass="entr" presetSubtype="0" dur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57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61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502"/>
                            </p:stCondLst>
                            <p:childTnLst>
                              <p:par>
                                <p:cTn id="64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75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79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502"/>
                            </p:stCondLst>
                            <p:childTnLst>
                              <p:par>
                                <p:cTn id="82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 nodeType="clickPar">
                      <p:stCondLst>
                        <p:cond delay="0"/>
                      </p:stCondLst>
                      <p:childTnLst>
                        <p:par>
                          <p:cTn id="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105" presetID="1" presetClass="entr" presetSubtype="0" dur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16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120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 nodeType="afterGroup">
                            <p:stCondLst>
                              <p:cond delay="502"/>
                            </p:stCondLst>
                            <p:childTnLst>
                              <p:par>
                                <p:cTn id="123" presetID="1" presetClass="entr" presetSubtype="0" dur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34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138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 nodeType="afterGroup">
                            <p:stCondLst>
                              <p:cond delay="502"/>
                            </p:stCondLst>
                            <p:childTnLst>
                              <p:par>
                                <p:cTn id="141" presetID="1" presetClass="entr" presetSubtype="0" dur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 nodeType="clickPar">
                      <p:stCondLst>
                        <p:cond delay="indefinite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52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156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 nodeType="afterGroup">
                            <p:stCondLst>
                              <p:cond delay="502"/>
                            </p:stCondLst>
                            <p:childTnLst>
                              <p:par>
                                <p:cTn id="159" presetID="1" presetClass="entr" presetSubtype="0" dur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</p:childTnLst>
        </p:cTn>
      </p:par>
    </p:tnLst>
    <p:bldLst>
      <p:bldP spid="88" grpId="0"/>
      <p:bldP spid="88" grpId="1"/>
      <p:bldP spid="89" grpId="0"/>
      <p:bldP spid="89" grpId="1"/>
      <p:bldP spid="90" grpId="0"/>
      <p:bldP spid="90" grpId="1"/>
      <p:bldP spid="91" grpId="0"/>
      <p:bldP spid="91" grpId="1"/>
      <p:bldP spid="92" grpId="0"/>
      <p:bldP spid="92" grpId="1"/>
      <p:bldP spid="93" grpId="0"/>
      <p:bldP spid="93" grpId="1"/>
      <p:bldP spid="9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970" name="Rectangle 2"/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-108520" y="2786063"/>
            <a:ext cx="5903913" cy="6858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50000"/>
              </a:spcBef>
              <a:defRPr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（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2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）到达复原信号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—FDJ↑</a:t>
            </a:r>
          </a:p>
        </p:txBody>
      </p:sp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857250" y="3357563"/>
            <a:ext cx="6408738" cy="101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该信号是什么时候发出的？</a:t>
            </a:r>
          </a:p>
          <a:p>
            <a:pPr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控制：接车站值班员办理按压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BSA </a:t>
            </a:r>
          </a:p>
        </p:txBody>
      </p:sp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827088" y="4508500"/>
            <a:ext cx="7777162" cy="1570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励磁条件：</a:t>
            </a:r>
          </a:p>
          <a:p>
            <a:pPr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GDJ↑ TCJ↑ HDJ↑ JSB↓ FUA</a:t>
            </a:r>
          </a:p>
          <a:p>
            <a:pPr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失磁条件：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FUA</a:t>
            </a:r>
          </a:p>
        </p:txBody>
      </p:sp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-108520" y="692696"/>
            <a:ext cx="5256212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）自动回执信号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—FDJ↑</a:t>
            </a:r>
          </a:p>
        </p:txBody>
      </p:sp>
      <p:sp>
        <p:nvSpPr>
          <p:cNvPr id="11271" name="Text Box 7"/>
          <p:cNvSpPr txBox="1">
            <a:spLocks noChangeArrowheads="1"/>
          </p:cNvSpPr>
          <p:nvPr/>
        </p:nvSpPr>
        <p:spPr bwMode="auto">
          <a:xfrm>
            <a:off x="792609" y="1192759"/>
            <a:ext cx="8243887" cy="1570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励磁条件：</a:t>
            </a:r>
          </a:p>
          <a:p>
            <a:pPr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BSJ↑TTJ↑HDJ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（缓放）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ZXJ↓—FDJ↑</a:t>
            </a:r>
          </a:p>
          <a:p>
            <a:pPr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失磁条件：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HDJ↓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468313" y="906164"/>
            <a:ext cx="51847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）取消复原信号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—FDJ↑</a:t>
            </a:r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755650" y="1698327"/>
            <a:ext cx="6192838" cy="12366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状态：请求发车后，列车未出发前。</a:t>
            </a:r>
          </a:p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控制：发车站按压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FUA</a:t>
            </a:r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827088" y="3354089"/>
            <a:ext cx="65532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kumimoji="1" lang="zh-CN" altLang="zh-CN" sz="2400">
              <a:latin typeface="Times New Roman" pitchFamily="18" charset="0"/>
            </a:endParaRPr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468313" y="4217689"/>
            <a:ext cx="5184775" cy="229909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）事故复原信号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—FDJ↑</a:t>
            </a:r>
          </a:p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按压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SGA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，不检查任何条件。</a:t>
            </a:r>
            <a:r>
              <a:rPr kumimoji="1" lang="zh-CN" altLang="en-US" sz="2800">
                <a:solidFill>
                  <a:srgbClr val="000000"/>
                </a:solidFill>
                <a:latin typeface="Times New Roman" pitchFamily="18" charset="0"/>
              </a:rPr>
              <a:t> </a:t>
            </a:r>
          </a:p>
          <a:p>
            <a:pPr>
              <a:lnSpc>
                <a:spcPct val="135000"/>
              </a:lnSpc>
            </a:pPr>
            <a:endParaRPr kumimoji="1" lang="zh-CN" altLang="en-US" sz="2800">
              <a:solidFill>
                <a:srgbClr val="000000"/>
              </a:solidFill>
              <a:latin typeface="Times New Roman" pitchFamily="18" charset="0"/>
            </a:endParaRPr>
          </a:p>
          <a:p>
            <a:endParaRPr kumimoji="1" lang="en-US" altLang="zh-CN" sz="2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827088" y="2993727"/>
            <a:ext cx="6192837" cy="12366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励磁条件：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BSJ ↑ ZKJ ↑ XZJ ↑</a:t>
            </a:r>
          </a:p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失磁：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FUA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5" name="Picture 6" descr="C:\Users\Sunset\Desktop\新建文件夹 (3)\目录2.png">
            <a:extLst>
              <a:ext uri="{FF2B5EF4-FFF2-40B4-BE49-F238E27FC236}">
                <a16:creationId xmlns:a16="http://schemas.microsoft.com/office/drawing/2014/main" id="{1D495293-F292-4C06-8969-33CB8051B7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70698" y="1866900"/>
            <a:ext cx="844153" cy="97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 descr="C:\Users\Sunset\Desktop\新建文件夹 (3)\目录.png">
            <a:extLst>
              <a:ext uri="{FF2B5EF4-FFF2-40B4-BE49-F238E27FC236}">
                <a16:creationId xmlns:a16="http://schemas.microsoft.com/office/drawing/2014/main" id="{D6E8C09C-BBCD-42C3-BFB3-752BB47A89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8207" y="1866900"/>
            <a:ext cx="2594372" cy="300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 descr="C:\Users\Sunset\Desktop\新建文件夹 (3)\目录1.png">
            <a:extLst>
              <a:ext uri="{FF2B5EF4-FFF2-40B4-BE49-F238E27FC236}">
                <a16:creationId xmlns:a16="http://schemas.microsoft.com/office/drawing/2014/main" id="{B643E468-DED3-49E5-ADBB-D3B6B80E0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08622" y="882650"/>
            <a:ext cx="1189434" cy="1379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7" descr="C:\Users\Sunset\Desktop\新建文件夹 (3)\目录3.png">
            <a:extLst>
              <a:ext uri="{FF2B5EF4-FFF2-40B4-BE49-F238E27FC236}">
                <a16:creationId xmlns:a16="http://schemas.microsoft.com/office/drawing/2014/main" id="{FB8FE9AF-458F-43F4-9755-7DE56DD765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22885" y="4240213"/>
            <a:ext cx="1471613" cy="171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" name="文本框 62">
            <a:extLst>
              <a:ext uri="{FF2B5EF4-FFF2-40B4-BE49-F238E27FC236}">
                <a16:creationId xmlns:a16="http://schemas.microsoft.com/office/drawing/2014/main" id="{554504CC-74DB-4277-AE75-92CAA2732E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8072" y="3140968"/>
            <a:ext cx="7956376" cy="840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742950" indent="-28575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2pPr>
            <a:lvl3pPr marL="11430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3pPr>
            <a:lvl4pPr marL="16002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4pPr>
            <a:lvl5pPr marL="20574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9pPr>
          </a:lstStyle>
          <a:p>
            <a:pPr algn="ctr">
              <a:buNone/>
            </a:pPr>
            <a:r>
              <a:rPr lang="zh-CN" altLang="en-US" sz="5400" b="1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复原继电器电路分析</a:t>
            </a:r>
          </a:p>
        </p:txBody>
      </p:sp>
      <p:pic>
        <p:nvPicPr>
          <p:cNvPr id="8200" name="Picture 7" descr="C:\Users\Sunset\Desktop\新建文件夹 (3)\目录3.png">
            <a:extLst>
              <a:ext uri="{FF2B5EF4-FFF2-40B4-BE49-F238E27FC236}">
                <a16:creationId xmlns:a16="http://schemas.microsoft.com/office/drawing/2014/main" id="{EB75F49D-EEDC-4129-BF37-5774A8303F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06766" y="3035301"/>
            <a:ext cx="1471613" cy="171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1" name="Picture 7" descr="C:\Users\Sunset\Desktop\新建文件夹 (3)\目录3.png">
            <a:extLst>
              <a:ext uri="{FF2B5EF4-FFF2-40B4-BE49-F238E27FC236}">
                <a16:creationId xmlns:a16="http://schemas.microsoft.com/office/drawing/2014/main" id="{4B7A58C7-F1F3-4D47-A77C-108A38EB89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61385" y="2155826"/>
            <a:ext cx="1471613" cy="171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2" name="Picture 7" descr="C:\Users\Sunset\Desktop\新建文件夹 (3)\目录3.png">
            <a:extLst>
              <a:ext uri="{FF2B5EF4-FFF2-40B4-BE49-F238E27FC236}">
                <a16:creationId xmlns:a16="http://schemas.microsoft.com/office/drawing/2014/main" id="{94B8465E-38B2-4882-AC6B-AB14E4522C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96050" y="1281113"/>
            <a:ext cx="1471613" cy="171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Click="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图片 76" descr="图片.jpg"/>
          <p:cNvPicPr preferRelativeResize="0"/>
          <p:nvPr/>
        </p:nvPicPr>
        <p:blipFill>
          <a:blip r:embed="rId3"/>
          <a:stretch>
            <a:fillRect/>
          </a:stretch>
        </p:blipFill>
        <p:spPr bwMode="auto">
          <a:xfrm>
            <a:off x="1763713" y="3933825"/>
            <a:ext cx="6804025" cy="22320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76" name="TextBox 75"/>
          <p:cNvSpPr txBox="1"/>
          <p:nvPr/>
        </p:nvSpPr>
        <p:spPr>
          <a:xfrm>
            <a:off x="3132138" y="3255963"/>
            <a:ext cx="4175125" cy="4603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FFFF00"/>
                </a:solidFill>
                <a:latin typeface="隶书" pitchFamily="49" charset="-122"/>
                <a:ea typeface="隶书" pitchFamily="49" charset="-122"/>
              </a:rPr>
              <a:t>四种励磁情况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971600" y="1412875"/>
            <a:ext cx="7272338" cy="16303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ts val="4000"/>
              </a:lnSpc>
            </a:pPr>
            <a:r>
              <a:rPr lang="zh-CN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⒈作用：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使闭塞机复原，即闭塞继电器吸起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BSJ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↑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；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4000"/>
              </a:lnSpc>
            </a:pPr>
            <a:r>
              <a:rPr lang="zh-CN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⒉组成：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复原继电器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FUJ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；</a:t>
            </a:r>
          </a:p>
          <a:p>
            <a:pPr>
              <a:lnSpc>
                <a:spcPts val="4000"/>
              </a:lnSpc>
            </a:pPr>
            <a:r>
              <a:rPr lang="zh-CN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⒊工作原理：</a:t>
            </a:r>
            <a:endParaRPr lang="en-US" altLang="zh-CN" sz="2400" b="1">
              <a:latin typeface="微软雅黑" panose="020b0503020204020204" pitchFamily="34" charset="-122"/>
              <a:ea typeface="微软雅黑" panose="020b0503020204020204" pitchFamily="34" charset="-122"/>
              <a:cs typeface="Times New Roman" pitchFamily="18" charset="0"/>
            </a:endParaRPr>
          </a:p>
        </p:txBody>
      </p:sp>
      <p:cxnSp>
        <p:nvCxnSpPr>
          <p:cNvPr id="47" name="直接连接符 46"/>
          <p:cNvCxnSpPr/>
          <p:nvPr/>
        </p:nvCxnSpPr>
        <p:spPr>
          <a:xfrm flipH="1">
            <a:off x="4859338" y="4437063"/>
            <a:ext cx="316865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组合 71"/>
          <p:cNvGrpSpPr/>
          <p:nvPr/>
        </p:nvGrpSpPr>
        <p:grpSpPr>
          <a:xfrm>
            <a:off x="4643438" y="4437063"/>
            <a:ext cx="215900" cy="936625"/>
            <a:chOff x="4211960" y="3645024"/>
            <a:chExt cx="216024" cy="935495"/>
          </a:xfrm>
        </p:grpSpPr>
        <p:cxnSp>
          <p:nvCxnSpPr>
            <p:cNvPr id="54" name="直接连接符 53"/>
            <p:cNvCxnSpPr/>
            <p:nvPr/>
          </p:nvCxnSpPr>
          <p:spPr>
            <a:xfrm flipH="1">
              <a:off x="4211960" y="3645024"/>
              <a:ext cx="216024" cy="21564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直接连接符 63"/>
            <p:cNvCxnSpPr/>
            <p:nvPr/>
          </p:nvCxnSpPr>
          <p:spPr>
            <a:xfrm flipH="1">
              <a:off x="4211960" y="3860664"/>
              <a:ext cx="0" cy="719855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6" name="直接连接符 65"/>
          <p:cNvCxnSpPr/>
          <p:nvPr/>
        </p:nvCxnSpPr>
        <p:spPr>
          <a:xfrm flipH="1">
            <a:off x="3492500" y="5373688"/>
            <a:ext cx="115093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直接连接符 67"/>
          <p:cNvCxnSpPr/>
          <p:nvPr/>
        </p:nvCxnSpPr>
        <p:spPr>
          <a:xfrm flipH="1">
            <a:off x="3492500" y="4437063"/>
            <a:ext cx="0" cy="9366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直接连接符 69"/>
          <p:cNvCxnSpPr/>
          <p:nvPr/>
        </p:nvCxnSpPr>
        <p:spPr>
          <a:xfrm flipH="1">
            <a:off x="2195513" y="4437063"/>
            <a:ext cx="129698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/>
          <p:cNvSpPr txBox="1"/>
          <p:nvPr/>
        </p:nvSpPr>
        <p:spPr>
          <a:xfrm>
            <a:off x="3132138" y="3255963"/>
            <a:ext cx="4175125" cy="4603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FFFF00"/>
                </a:solidFill>
                <a:latin typeface="隶书" pitchFamily="49" charset="-122"/>
                <a:ea typeface="隶书" pitchFamily="49" charset="-122"/>
              </a:rPr>
              <a:t>⑴对方站办理复原</a:t>
            </a:r>
          </a:p>
        </p:txBody>
      </p:sp>
      <p:sp>
        <p:nvSpPr>
          <p:cNvPr id="75" name="椭圆 74"/>
          <p:cNvSpPr/>
          <p:nvPr/>
        </p:nvSpPr>
        <p:spPr>
          <a:xfrm>
            <a:off x="4284663" y="4005263"/>
            <a:ext cx="792162" cy="720725"/>
          </a:xfrm>
          <a:prstGeom prst="ellipse">
            <a:avLst/>
          </a:prstGeom>
          <a:noFill/>
          <a:ln>
            <a:solidFill>
              <a:srgbClr val="00CC66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74" name="TextBox 73"/>
          <p:cNvSpPr txBox="1"/>
          <p:nvPr/>
        </p:nvSpPr>
        <p:spPr>
          <a:xfrm>
            <a:off x="3132138" y="3255963"/>
            <a:ext cx="4175125" cy="4603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FFFF00"/>
                </a:solidFill>
                <a:latin typeface="隶书" pitchFamily="49" charset="-122"/>
                <a:ea typeface="隶书" pitchFamily="49" charset="-122"/>
              </a:rPr>
              <a:t>⑵本站办理复原</a:t>
            </a:r>
          </a:p>
        </p:txBody>
      </p:sp>
      <p:cxnSp>
        <p:nvCxnSpPr>
          <p:cNvPr id="79" name="直接连接符 78"/>
          <p:cNvCxnSpPr/>
          <p:nvPr/>
        </p:nvCxnSpPr>
        <p:spPr>
          <a:xfrm flipH="1">
            <a:off x="7812088" y="4437063"/>
            <a:ext cx="2889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直接连接符 80"/>
          <p:cNvCxnSpPr/>
          <p:nvPr/>
        </p:nvCxnSpPr>
        <p:spPr>
          <a:xfrm flipH="1">
            <a:off x="7812088" y="4437063"/>
            <a:ext cx="0" cy="5048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直接连接符 82"/>
          <p:cNvCxnSpPr/>
          <p:nvPr/>
        </p:nvCxnSpPr>
        <p:spPr>
          <a:xfrm flipH="1">
            <a:off x="6011863" y="4941888"/>
            <a:ext cx="18002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直接连接符 85"/>
          <p:cNvCxnSpPr/>
          <p:nvPr/>
        </p:nvCxnSpPr>
        <p:spPr>
          <a:xfrm flipH="1">
            <a:off x="6011863" y="4941888"/>
            <a:ext cx="0" cy="7191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直接连接符 87"/>
          <p:cNvCxnSpPr/>
          <p:nvPr/>
        </p:nvCxnSpPr>
        <p:spPr>
          <a:xfrm flipH="1">
            <a:off x="3492500" y="5661025"/>
            <a:ext cx="2519363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直接连接符 89"/>
          <p:cNvCxnSpPr/>
          <p:nvPr/>
        </p:nvCxnSpPr>
        <p:spPr>
          <a:xfrm flipH="1">
            <a:off x="3492500" y="4437063"/>
            <a:ext cx="0" cy="122396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/>
        </p:nvCxnSpPr>
        <p:spPr>
          <a:xfrm flipH="1">
            <a:off x="2268538" y="4437063"/>
            <a:ext cx="122237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直接连接符 95"/>
          <p:cNvCxnSpPr/>
          <p:nvPr/>
        </p:nvCxnSpPr>
        <p:spPr>
          <a:xfrm flipH="1">
            <a:off x="3492500" y="5373688"/>
            <a:ext cx="2519363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TextBox 96"/>
          <p:cNvSpPr txBox="1"/>
          <p:nvPr/>
        </p:nvSpPr>
        <p:spPr>
          <a:xfrm>
            <a:off x="3132138" y="3255963"/>
            <a:ext cx="4175125" cy="4603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FFFF00"/>
                </a:solidFill>
                <a:latin typeface="隶书" pitchFamily="49" charset="-122"/>
                <a:ea typeface="隶书" pitchFamily="49" charset="-122"/>
              </a:rPr>
              <a:t>⑶本站办理事故复原</a:t>
            </a:r>
          </a:p>
        </p:txBody>
      </p:sp>
      <p:cxnSp>
        <p:nvCxnSpPr>
          <p:cNvPr id="99" name="直接连接符 98"/>
          <p:cNvCxnSpPr/>
          <p:nvPr/>
        </p:nvCxnSpPr>
        <p:spPr>
          <a:xfrm flipH="1">
            <a:off x="7812088" y="4437063"/>
            <a:ext cx="2889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/>
        </p:nvCxnSpPr>
        <p:spPr>
          <a:xfrm flipH="1">
            <a:off x="7812088" y="4437063"/>
            <a:ext cx="0" cy="5048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/>
          <p:cNvCxnSpPr/>
          <p:nvPr/>
        </p:nvCxnSpPr>
        <p:spPr>
          <a:xfrm flipH="1">
            <a:off x="4643438" y="4941888"/>
            <a:ext cx="13684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/>
          <p:cNvCxnSpPr/>
          <p:nvPr/>
        </p:nvCxnSpPr>
        <p:spPr>
          <a:xfrm flipH="1">
            <a:off x="4643438" y="4941888"/>
            <a:ext cx="0" cy="4318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/>
          <p:cNvCxnSpPr/>
          <p:nvPr/>
        </p:nvCxnSpPr>
        <p:spPr>
          <a:xfrm flipH="1">
            <a:off x="2195513" y="4437063"/>
            <a:ext cx="129698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/>
          <p:cNvCxnSpPr/>
          <p:nvPr/>
        </p:nvCxnSpPr>
        <p:spPr>
          <a:xfrm flipH="1">
            <a:off x="3492500" y="4437063"/>
            <a:ext cx="0" cy="9366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直接连接符 112"/>
          <p:cNvCxnSpPr/>
          <p:nvPr/>
        </p:nvCxnSpPr>
        <p:spPr>
          <a:xfrm flipH="1">
            <a:off x="3492500" y="5373688"/>
            <a:ext cx="115093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直接连接符 115"/>
          <p:cNvCxnSpPr/>
          <p:nvPr/>
        </p:nvCxnSpPr>
        <p:spPr>
          <a:xfrm flipH="1">
            <a:off x="6011863" y="4941888"/>
            <a:ext cx="0" cy="4318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直接连接符 116"/>
          <p:cNvCxnSpPr/>
          <p:nvPr/>
        </p:nvCxnSpPr>
        <p:spPr>
          <a:xfrm flipH="1">
            <a:off x="4643438" y="5373688"/>
            <a:ext cx="13684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直接连接符 119"/>
          <p:cNvCxnSpPr/>
          <p:nvPr/>
        </p:nvCxnSpPr>
        <p:spPr>
          <a:xfrm flipH="1">
            <a:off x="6011863" y="4941888"/>
            <a:ext cx="18002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椭圆 34"/>
          <p:cNvSpPr/>
          <p:nvPr/>
        </p:nvSpPr>
        <p:spPr>
          <a:xfrm>
            <a:off x="3924300" y="5373688"/>
            <a:ext cx="792163" cy="720725"/>
          </a:xfrm>
          <a:prstGeom prst="ellipse">
            <a:avLst/>
          </a:prstGeom>
          <a:noFill/>
          <a:ln>
            <a:solidFill>
              <a:srgbClr val="00CC66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6" name="椭圆 35"/>
          <p:cNvSpPr/>
          <p:nvPr/>
        </p:nvSpPr>
        <p:spPr>
          <a:xfrm>
            <a:off x="5148263" y="4005263"/>
            <a:ext cx="792162" cy="720725"/>
          </a:xfrm>
          <a:prstGeom prst="ellipse">
            <a:avLst/>
          </a:prstGeom>
          <a:noFill/>
          <a:ln>
            <a:solidFill>
              <a:srgbClr val="00CC66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cxnSp>
        <p:nvCxnSpPr>
          <p:cNvPr id="37" name="直接连接符 36"/>
          <p:cNvCxnSpPr/>
          <p:nvPr/>
        </p:nvCxnSpPr>
        <p:spPr>
          <a:xfrm>
            <a:off x="467544" y="1340768"/>
            <a:ext cx="3287712" cy="0"/>
          </a:xfrm>
          <a:prstGeom prst="line">
            <a:avLst/>
          </a:prstGeom>
          <a:ln w="28575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Rectangle 2"/>
          <p:cNvSpPr txBox="1">
            <a:spLocks noRot="1" noChangeArrowheads="1"/>
          </p:cNvSpPr>
          <p:nvPr/>
        </p:nvSpPr>
        <p:spPr>
          <a:xfrm>
            <a:off x="539552" y="620688"/>
            <a:ext cx="3648468" cy="71438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ln w="1905"/>
                <a:solidFill>
                  <a:srgbClr val="9900FF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  <a:reflection blurRad="6350" stA="55000" endA="300" endPos="45500" dir="5400000" sy="-100000" algn="bl" rotWithShape="0"/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复原继电器电路</a:t>
            </a:r>
          </a:p>
        </p:txBody>
      </p:sp>
      <p:sp>
        <p:nvSpPr>
          <p:cNvPr id="115" name="TextBox 114"/>
          <p:cNvSpPr txBox="1"/>
          <p:nvPr/>
        </p:nvSpPr>
        <p:spPr>
          <a:xfrm>
            <a:off x="3132138" y="3255963"/>
            <a:ext cx="4175125" cy="4603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0070C0"/>
                </a:solidFill>
                <a:latin typeface="隶书" pitchFamily="49" charset="-122"/>
                <a:ea typeface="隶书" pitchFamily="49" charset="-122"/>
              </a:rPr>
              <a:t>⑷为折返列车办理事故复原</a:t>
            </a:r>
          </a:p>
        </p:txBody>
      </p:sp>
      <p:cxnSp>
        <p:nvCxnSpPr>
          <p:cNvPr id="118" name="直接连接符 117"/>
          <p:cNvCxnSpPr/>
          <p:nvPr/>
        </p:nvCxnSpPr>
        <p:spPr>
          <a:xfrm flipH="1">
            <a:off x="7812088" y="4437063"/>
            <a:ext cx="2159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直接连接符 118"/>
          <p:cNvCxnSpPr/>
          <p:nvPr/>
        </p:nvCxnSpPr>
        <p:spPr>
          <a:xfrm flipH="1">
            <a:off x="7812088" y="4437063"/>
            <a:ext cx="0" cy="5048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/>
        </p:nvCxnSpPr>
        <p:spPr>
          <a:xfrm flipH="1">
            <a:off x="4643438" y="4941888"/>
            <a:ext cx="13684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直接连接符 121"/>
          <p:cNvCxnSpPr/>
          <p:nvPr/>
        </p:nvCxnSpPr>
        <p:spPr>
          <a:xfrm flipH="1">
            <a:off x="4643438" y="4941888"/>
            <a:ext cx="0" cy="4318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直接连接符 122"/>
          <p:cNvCxnSpPr/>
          <p:nvPr/>
        </p:nvCxnSpPr>
        <p:spPr>
          <a:xfrm flipH="1">
            <a:off x="2195513" y="4437063"/>
            <a:ext cx="129698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直接连接符 123"/>
          <p:cNvCxnSpPr/>
          <p:nvPr/>
        </p:nvCxnSpPr>
        <p:spPr>
          <a:xfrm flipH="1">
            <a:off x="3492500" y="4437063"/>
            <a:ext cx="0" cy="9366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直接连接符 124"/>
          <p:cNvCxnSpPr/>
          <p:nvPr/>
        </p:nvCxnSpPr>
        <p:spPr>
          <a:xfrm flipH="1">
            <a:off x="3492500" y="5373688"/>
            <a:ext cx="115093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直接连接符 125"/>
          <p:cNvCxnSpPr/>
          <p:nvPr/>
        </p:nvCxnSpPr>
        <p:spPr>
          <a:xfrm flipH="1">
            <a:off x="6011863" y="4941888"/>
            <a:ext cx="18002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直接连接符 126"/>
          <p:cNvCxnSpPr/>
          <p:nvPr/>
        </p:nvCxnSpPr>
        <p:spPr>
          <a:xfrm flipH="1">
            <a:off x="6011863" y="4941888"/>
            <a:ext cx="0" cy="4318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/>
        </p:nvCxnSpPr>
        <p:spPr>
          <a:xfrm flipH="1">
            <a:off x="4643438" y="5373688"/>
            <a:ext cx="13684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直接连接符 128"/>
          <p:cNvCxnSpPr/>
          <p:nvPr/>
        </p:nvCxnSpPr>
        <p:spPr>
          <a:xfrm flipH="1">
            <a:off x="2195513" y="4437063"/>
            <a:ext cx="59055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椭圆 129"/>
          <p:cNvSpPr/>
          <p:nvPr/>
        </p:nvSpPr>
        <p:spPr>
          <a:xfrm>
            <a:off x="3563938" y="4076700"/>
            <a:ext cx="792162" cy="720725"/>
          </a:xfrm>
          <a:prstGeom prst="ellipse">
            <a:avLst/>
          </a:prstGeom>
          <a:noFill/>
          <a:ln>
            <a:solidFill>
              <a:srgbClr val="00CC66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5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9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57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  <p:cond evt="onBegin" delay="0">
                          <p:tn val="59"/>
                        </p:cond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3" presetClass="entr" presetSubtype="16" dur="50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7" presetID="23" presetClass="entr" presetSubtype="16" dur="500" repeatCount="3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  <p:cond evt="onBegin" delay="0">
                          <p:tn val="70"/>
                        </p:cond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  <p:cond evt="onBegin" delay="0">
                          <p:tn val="82"/>
                        </p:cond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3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5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7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9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1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09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3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17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  <p:cond evt="onBegin" delay="0">
                          <p:tn val="119"/>
                        </p:cond>
                      </p:stCondLst>
                      <p:childTnLst>
                        <p:par>
                          <p:cTn id="1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4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  <p:cond evt="onBegin" delay="0">
                          <p:tn val="124"/>
                        </p:cond>
                      </p:stCondLst>
                      <p:childTnLst>
                        <p:par>
                          <p:cTn id="1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7" presetID="23" presetClass="entr" presetSubtype="16" dur="50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  <p:cond evt="onBegin" delay="0">
                          <p:tn val="130"/>
                        </p:cond>
                      </p:stCondLst>
                      <p:childTnLst>
                        <p:par>
                          <p:cTn id="1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3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 nodeType="clickPar">
                      <p:stCondLst>
                        <p:cond delay="indefinite"/>
                        <p:cond evt="onBegin" delay="0">
                          <p:tn val="153"/>
                        </p:cond>
                      </p:stCondLst>
                      <p:childTnLst>
                        <p:par>
                          <p:cTn id="1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8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0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2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4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6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8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0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2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4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6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8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8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84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6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8" presetID="22" presetClass="entr" presetSubtype="1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0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92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 nodeType="clickPar">
                      <p:stCondLst>
                        <p:cond delay="indefinite"/>
                        <p:cond evt="onBegin" delay="0">
                          <p:tn val="194"/>
                        </p:cond>
                      </p:stCondLst>
                      <p:childTnLst>
                        <p:par>
                          <p:cTn id="1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7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 nodeType="clickPar">
                      <p:stCondLst>
                        <p:cond delay="indefinite"/>
                        <p:cond evt="onBegin" delay="0">
                          <p:tn val="200"/>
                        </p:cond>
                      </p:stCondLst>
                      <p:childTnLst>
                        <p:par>
                          <p:cTn id="2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3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9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2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2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 nodeType="clickPar">
                      <p:stCondLst>
                        <p:cond delay="indefinite"/>
                        <p:cond evt="onBegin" delay="0">
                          <p:tn val="222"/>
                        </p:cond>
                      </p:stCondLst>
                      <p:childTnLst>
                        <p:par>
                          <p:cTn id="2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7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9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1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33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5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7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9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1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3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45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7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49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1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53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5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 nodeType="clickPar">
                      <p:stCondLst>
                        <p:cond delay="indefinite"/>
                        <p:cond evt="onBegin" delay="0">
                          <p:tn val="255"/>
                        </p:cond>
                      </p:stCondLst>
                      <p:childTnLst>
                        <p:par>
                          <p:cTn id="2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8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0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2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4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 nodeType="clickPar">
                      <p:stCondLst>
                        <p:cond delay="indefinite"/>
                        <p:cond evt="onBegin" delay="0">
                          <p:tn val="264"/>
                        </p:cond>
                      </p:stCondLst>
                      <p:childTnLst>
                        <p:par>
                          <p:cTn id="2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7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9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 nodeType="clickPar">
                      <p:stCondLst>
                        <p:cond delay="indefinite"/>
                        <p:cond evt="onBegin" delay="0">
                          <p:tn val="270"/>
                        </p:cond>
                      </p:stCondLst>
                      <p:childTnLst>
                        <p:par>
                          <p:cTn id="2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3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5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7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9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1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3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7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9" fill="hold" nodeType="clickPar">
                      <p:stCondLst>
                        <p:cond delay="indefinite"/>
                        <p:cond evt="onBegin" delay="0">
                          <p:tn val="288"/>
                        </p:cond>
                      </p:stCondLst>
                      <p:childTnLst>
                        <p:par>
                          <p:cTn id="2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1" presetID="23" presetClass="entr" presetSubtype="16" dur="50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3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 nodeType="clickPar">
                      <p:stCondLst>
                        <p:cond delay="indefinite"/>
                        <p:cond evt="onBegin" delay="0">
                          <p:tn val="294"/>
                        </p:cond>
                      </p:stCondLst>
                      <p:childTnLst>
                        <p:par>
                          <p:cTn id="2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7" presetID="22" presetClass="entr" presetSubtype="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9" dur="1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1" presetID="1" presetClass="exit" presetSubtype="0" dur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 nodeType="clickPar">
                      <p:stCondLst>
                        <p:cond delay="indefinite"/>
                        <p:cond evt="onBegin" delay="0">
                          <p:tn val="302"/>
                        </p:cond>
                      </p:stCondLst>
                      <p:childTnLst>
                        <p:par>
                          <p:cTn id="3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5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7" fill="hold" nodeType="clickPar">
                      <p:stCondLst>
                        <p:cond delay="indefinite"/>
                        <p:cond evt="onBegin" delay="0">
                          <p:tn val="306"/>
                        </p:cond>
                      </p:stCondLst>
                      <p:childTnLst>
                        <p:par>
                          <p:cTn id="3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9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 nodeType="clickPar">
                      <p:stCondLst>
                        <p:cond delay="indefinite"/>
                        <p:cond evt="onBegin" delay="0">
                          <p:tn val="310"/>
                        </p:cond>
                      </p:stCondLst>
                      <p:childTnLst>
                        <p:par>
                          <p:cTn id="3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3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" grpId="0"/>
      <p:bldP spid="75" grpId="1"/>
      <p:bldP spid="35" grpId="0"/>
      <p:bldP spid="35" grpId="1"/>
      <p:bldP spid="36" grpId="0"/>
      <p:bldP spid="36" grpId="1"/>
      <p:bldP spid="130" grpId="0"/>
      <p:bldP spid="130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5" name="Picture 6" descr="C:\Users\Sunset\Desktop\新建文件夹 (3)\目录2.png">
            <a:extLst>
              <a:ext uri="{FF2B5EF4-FFF2-40B4-BE49-F238E27FC236}">
                <a16:creationId xmlns:a16="http://schemas.microsoft.com/office/drawing/2014/main" id="{1D495293-F292-4C06-8969-33CB8051B7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70698" y="1866900"/>
            <a:ext cx="844153" cy="97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 descr="C:\Users\Sunset\Desktop\新建文件夹 (3)\目录.png">
            <a:extLst>
              <a:ext uri="{FF2B5EF4-FFF2-40B4-BE49-F238E27FC236}">
                <a16:creationId xmlns:a16="http://schemas.microsoft.com/office/drawing/2014/main" id="{D6E8C09C-BBCD-42C3-BFB3-752BB47A89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8207" y="1866900"/>
            <a:ext cx="2594372" cy="300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 descr="C:\Users\Sunset\Desktop\新建文件夹 (3)\目录1.png">
            <a:extLst>
              <a:ext uri="{FF2B5EF4-FFF2-40B4-BE49-F238E27FC236}">
                <a16:creationId xmlns:a16="http://schemas.microsoft.com/office/drawing/2014/main" id="{B643E468-DED3-49E5-ADBB-D3B6B80E0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08622" y="882650"/>
            <a:ext cx="1189434" cy="1379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7" descr="C:\Users\Sunset\Desktop\新建文件夹 (3)\目录3.png">
            <a:extLst>
              <a:ext uri="{FF2B5EF4-FFF2-40B4-BE49-F238E27FC236}">
                <a16:creationId xmlns:a16="http://schemas.microsoft.com/office/drawing/2014/main" id="{FB8FE9AF-458F-43F4-9755-7DE56DD765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22885" y="4240213"/>
            <a:ext cx="1471613" cy="171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" name="文本框 62">
            <a:extLst>
              <a:ext uri="{FF2B5EF4-FFF2-40B4-BE49-F238E27FC236}">
                <a16:creationId xmlns:a16="http://schemas.microsoft.com/office/drawing/2014/main" id="{554504CC-74DB-4277-AE75-92CAA2732E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8072" y="3140968"/>
            <a:ext cx="7956376" cy="840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742950" indent="-28575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2pPr>
            <a:lvl3pPr marL="11430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3pPr>
            <a:lvl4pPr marL="16002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4pPr>
            <a:lvl5pPr marL="20574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9pPr>
          </a:lstStyle>
          <a:p>
            <a:pPr algn="ctr">
              <a:buNone/>
            </a:pPr>
            <a:r>
              <a:rPr lang="zh-CN" altLang="en-US" sz="5400" b="1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表示灯电路</a:t>
            </a:r>
          </a:p>
        </p:txBody>
      </p:sp>
      <p:pic>
        <p:nvPicPr>
          <p:cNvPr id="8200" name="Picture 7" descr="C:\Users\Sunset\Desktop\新建文件夹 (3)\目录3.png">
            <a:extLst>
              <a:ext uri="{FF2B5EF4-FFF2-40B4-BE49-F238E27FC236}">
                <a16:creationId xmlns:a16="http://schemas.microsoft.com/office/drawing/2014/main" id="{EB75F49D-EEDC-4129-BF37-5774A8303F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06766" y="3035301"/>
            <a:ext cx="1471613" cy="171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1" name="Picture 7" descr="C:\Users\Sunset\Desktop\新建文件夹 (3)\目录3.png">
            <a:extLst>
              <a:ext uri="{FF2B5EF4-FFF2-40B4-BE49-F238E27FC236}">
                <a16:creationId xmlns:a16="http://schemas.microsoft.com/office/drawing/2014/main" id="{4B7A58C7-F1F3-4D47-A77C-108A38EB89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61385" y="2155826"/>
            <a:ext cx="1471613" cy="171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2" name="Picture 7" descr="C:\Users\Sunset\Desktop\新建文件夹 (3)\目录3.png">
            <a:extLst>
              <a:ext uri="{FF2B5EF4-FFF2-40B4-BE49-F238E27FC236}">
                <a16:creationId xmlns:a16="http://schemas.microsoft.com/office/drawing/2014/main" id="{94B8465E-38B2-4882-AC6B-AB14E4522C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96050" y="1281113"/>
            <a:ext cx="1471613" cy="171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Click="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5" name="Picture 6" descr="C:\Users\Sunset\Desktop\新建文件夹 (3)\目录2.png">
            <a:extLst>
              <a:ext uri="{FF2B5EF4-FFF2-40B4-BE49-F238E27FC236}">
                <a16:creationId xmlns:a16="http://schemas.microsoft.com/office/drawing/2014/main" id="{1D495293-F292-4C06-8969-33CB8051B7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70698" y="1866900"/>
            <a:ext cx="844153" cy="97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 descr="C:\Users\Sunset\Desktop\新建文件夹 (3)\目录.png">
            <a:extLst>
              <a:ext uri="{FF2B5EF4-FFF2-40B4-BE49-F238E27FC236}">
                <a16:creationId xmlns:a16="http://schemas.microsoft.com/office/drawing/2014/main" id="{D6E8C09C-BBCD-42C3-BFB3-752BB47A89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8207" y="1866900"/>
            <a:ext cx="2594372" cy="300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 descr="C:\Users\Sunset\Desktop\新建文件夹 (3)\目录1.png">
            <a:extLst>
              <a:ext uri="{FF2B5EF4-FFF2-40B4-BE49-F238E27FC236}">
                <a16:creationId xmlns:a16="http://schemas.microsoft.com/office/drawing/2014/main" id="{B643E468-DED3-49E5-ADBB-D3B6B80E0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08622" y="882650"/>
            <a:ext cx="1189434" cy="1379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7" descr="C:\Users\Sunset\Desktop\新建文件夹 (3)\目录3.png">
            <a:extLst>
              <a:ext uri="{FF2B5EF4-FFF2-40B4-BE49-F238E27FC236}">
                <a16:creationId xmlns:a16="http://schemas.microsoft.com/office/drawing/2014/main" id="{FB8FE9AF-458F-43F4-9755-7DE56DD765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22885" y="4240213"/>
            <a:ext cx="1471613" cy="171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" name="文本框 62">
            <a:extLst>
              <a:ext uri="{FF2B5EF4-FFF2-40B4-BE49-F238E27FC236}">
                <a16:creationId xmlns:a16="http://schemas.microsoft.com/office/drawing/2014/main" id="{554504CC-74DB-4277-AE75-92CAA2732E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8072" y="3140968"/>
            <a:ext cx="7956376" cy="840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742950" indent="-28575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2pPr>
            <a:lvl3pPr marL="11430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3pPr>
            <a:lvl4pPr marL="16002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4pPr>
            <a:lvl5pPr marL="20574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9pPr>
          </a:lstStyle>
          <a:p>
            <a:pPr algn="ctr">
              <a:buNone/>
            </a:pPr>
            <a:r>
              <a:rPr lang="zh-CN" altLang="en-US" sz="5400" b="1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轨道继电器电路</a:t>
            </a:r>
          </a:p>
        </p:txBody>
      </p:sp>
      <p:pic>
        <p:nvPicPr>
          <p:cNvPr id="8200" name="Picture 7" descr="C:\Users\Sunset\Desktop\新建文件夹 (3)\目录3.png">
            <a:extLst>
              <a:ext uri="{FF2B5EF4-FFF2-40B4-BE49-F238E27FC236}">
                <a16:creationId xmlns:a16="http://schemas.microsoft.com/office/drawing/2014/main" id="{EB75F49D-EEDC-4129-BF37-5774A8303F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06766" y="3035301"/>
            <a:ext cx="1471613" cy="171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1" name="Picture 7" descr="C:\Users\Sunset\Desktop\新建文件夹 (3)\目录3.png">
            <a:extLst>
              <a:ext uri="{FF2B5EF4-FFF2-40B4-BE49-F238E27FC236}">
                <a16:creationId xmlns:a16="http://schemas.microsoft.com/office/drawing/2014/main" id="{4B7A58C7-F1F3-4D47-A77C-108A38EB89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61385" y="2155826"/>
            <a:ext cx="1471613" cy="171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2" name="Picture 7" descr="C:\Users\Sunset\Desktop\新建文件夹 (3)\目录3.png">
            <a:extLst>
              <a:ext uri="{FF2B5EF4-FFF2-40B4-BE49-F238E27FC236}">
                <a16:creationId xmlns:a16="http://schemas.microsoft.com/office/drawing/2014/main" id="{94B8465E-38B2-4882-AC6B-AB14E4522C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96050" y="1281113"/>
            <a:ext cx="1471613" cy="171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Click="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5" name="Picture 6" descr="C:\Users\Sunset\Desktop\新建文件夹 (3)\目录2.png">
            <a:extLst>
              <a:ext uri="{FF2B5EF4-FFF2-40B4-BE49-F238E27FC236}">
                <a16:creationId xmlns:a16="http://schemas.microsoft.com/office/drawing/2014/main" id="{1D495293-F292-4C06-8969-33CB8051B7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70698" y="1866900"/>
            <a:ext cx="844153" cy="97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 descr="C:\Users\Sunset\Desktop\新建文件夹 (3)\目录.png">
            <a:extLst>
              <a:ext uri="{FF2B5EF4-FFF2-40B4-BE49-F238E27FC236}">
                <a16:creationId xmlns:a16="http://schemas.microsoft.com/office/drawing/2014/main" id="{D6E8C09C-BBCD-42C3-BFB3-752BB47A89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8207" y="1866900"/>
            <a:ext cx="2594372" cy="300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 descr="C:\Users\Sunset\Desktop\新建文件夹 (3)\目录1.png">
            <a:extLst>
              <a:ext uri="{FF2B5EF4-FFF2-40B4-BE49-F238E27FC236}">
                <a16:creationId xmlns:a16="http://schemas.microsoft.com/office/drawing/2014/main" id="{B643E468-DED3-49E5-ADBB-D3B6B80E0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08622" y="882650"/>
            <a:ext cx="1189434" cy="1379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7" descr="C:\Users\Sunset\Desktop\新建文件夹 (3)\目录3.png">
            <a:extLst>
              <a:ext uri="{FF2B5EF4-FFF2-40B4-BE49-F238E27FC236}">
                <a16:creationId xmlns:a16="http://schemas.microsoft.com/office/drawing/2014/main" id="{FB8FE9AF-458F-43F4-9755-7DE56DD765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22885" y="4240213"/>
            <a:ext cx="1471613" cy="171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" name="文本框 62">
            <a:extLst>
              <a:ext uri="{FF2B5EF4-FFF2-40B4-BE49-F238E27FC236}">
                <a16:creationId xmlns:a16="http://schemas.microsoft.com/office/drawing/2014/main" id="{554504CC-74DB-4277-AE75-92CAA2732E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8072" y="3140968"/>
            <a:ext cx="7956376" cy="840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1pPr>
            <a:lvl2pPr marL="742950" indent="-28575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2pPr>
            <a:lvl3pPr marL="11430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3pPr>
            <a:lvl4pPr marL="16002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4pPr>
            <a:lvl5pPr marL="2057400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defRPr>
            </a:lvl9pPr>
          </a:lstStyle>
          <a:p>
            <a:pPr algn="ctr">
              <a:buNone/>
            </a:pPr>
            <a:r>
              <a:rPr lang="zh-CN" altLang="en-US" sz="5400" b="1" noProof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发车接收器电路</a:t>
            </a:r>
          </a:p>
        </p:txBody>
      </p:sp>
      <p:pic>
        <p:nvPicPr>
          <p:cNvPr id="8200" name="Picture 7" descr="C:\Users\Sunset\Desktop\新建文件夹 (3)\目录3.png">
            <a:extLst>
              <a:ext uri="{FF2B5EF4-FFF2-40B4-BE49-F238E27FC236}">
                <a16:creationId xmlns:a16="http://schemas.microsoft.com/office/drawing/2014/main" id="{EB75F49D-EEDC-4129-BF37-5774A8303F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06766" y="3035301"/>
            <a:ext cx="1471613" cy="171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1" name="Picture 7" descr="C:\Users\Sunset\Desktop\新建文件夹 (3)\目录3.png">
            <a:extLst>
              <a:ext uri="{FF2B5EF4-FFF2-40B4-BE49-F238E27FC236}">
                <a16:creationId xmlns:a16="http://schemas.microsoft.com/office/drawing/2014/main" id="{4B7A58C7-F1F3-4D47-A77C-108A38EB89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61385" y="2155826"/>
            <a:ext cx="1471613" cy="171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2" name="Picture 7" descr="C:\Users\Sunset\Desktop\新建文件夹 (3)\目录3.png">
            <a:extLst>
              <a:ext uri="{FF2B5EF4-FFF2-40B4-BE49-F238E27FC236}">
                <a16:creationId xmlns:a16="http://schemas.microsoft.com/office/drawing/2014/main" id="{94B8465E-38B2-4882-AC6B-AB14E4522C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96050" y="1281113"/>
            <a:ext cx="1471613" cy="171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Click="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467544" y="1700808"/>
            <a:ext cx="7560840" cy="21447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ts val="4000"/>
              </a:lnSpc>
            </a:pPr>
            <a:r>
              <a:rPr lang="zh-CN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⒈作用：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记录发车站闭塞机状态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；</a:t>
            </a:r>
          </a:p>
          <a:p>
            <a:pPr>
              <a:lnSpc>
                <a:spcPts val="4000"/>
              </a:lnSpc>
            </a:pPr>
            <a:r>
              <a:rPr lang="zh-CN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⒉组成：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选择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继电器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XZJ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；准备开通继电器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ZKJ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；开通继电器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KTJ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；</a:t>
            </a:r>
          </a:p>
          <a:p>
            <a:pPr>
              <a:lnSpc>
                <a:spcPts val="4000"/>
              </a:lnSpc>
            </a:pPr>
            <a:r>
              <a:rPr lang="zh-CN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⒊工作原理：</a:t>
            </a:r>
            <a:endParaRPr lang="en-US" alt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467544" y="1484784"/>
            <a:ext cx="3289300" cy="0"/>
          </a:xfrm>
          <a:prstGeom prst="line">
            <a:avLst/>
          </a:prstGeom>
          <a:ln w="28575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2"/>
          <p:cNvSpPr txBox="1">
            <a:spLocks noRot="1" noChangeArrowheads="1"/>
          </p:cNvSpPr>
          <p:nvPr/>
        </p:nvSpPr>
        <p:spPr>
          <a:xfrm>
            <a:off x="395536" y="836712"/>
            <a:ext cx="3648468" cy="71438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ln w="1905"/>
                <a:solidFill>
                  <a:srgbClr val="9900FF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  <a:reflection blurRad="6350" stA="55000" endA="300" endPos="45500" dir="5400000" sy="-100000" algn="bl" rotWithShape="0"/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一、发车接收器电路</a:t>
            </a:r>
          </a:p>
        </p:txBody>
      </p:sp>
      <p:sp>
        <p:nvSpPr>
          <p:cNvPr id="7" name="TextBox 6">
            <a:hlinkClick r:id="rId3" action="ppaction://hlinksldjump?num=3"/>
          </p:cNvPr>
          <p:cNvSpPr txBox="1"/>
          <p:nvPr/>
        </p:nvSpPr>
        <p:spPr>
          <a:xfrm>
            <a:off x="3635375" y="4076700"/>
            <a:ext cx="2160588" cy="461963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itchFamily="34" charset="-122"/>
              </a:rPr>
              <a:t>⑴</a:t>
            </a:r>
            <a:r>
              <a:rPr lang="en-US"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itchFamily="34" charset="-122"/>
              </a:rPr>
              <a:t>XZJ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电路</a:t>
            </a:r>
          </a:p>
        </p:txBody>
      </p:sp>
      <p:sp>
        <p:nvSpPr>
          <p:cNvPr id="26" name="TextBox 25">
            <a:hlinkClick r:id="rId4" action="ppaction://hlinksldjump?num=4"/>
          </p:cNvPr>
          <p:cNvSpPr txBox="1"/>
          <p:nvPr/>
        </p:nvSpPr>
        <p:spPr>
          <a:xfrm>
            <a:off x="3635375" y="4724400"/>
            <a:ext cx="2160588" cy="461963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itchFamily="34" charset="-122"/>
              </a:rPr>
              <a:t>⑵</a:t>
            </a:r>
            <a:r>
              <a:rPr lang="en-US"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itchFamily="34" charset="-122"/>
              </a:rPr>
              <a:t>ZKJ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itchFamily="34" charset="-122"/>
              </a:rPr>
              <a:t>电路</a:t>
            </a:r>
          </a:p>
        </p:txBody>
      </p:sp>
      <p:sp>
        <p:nvSpPr>
          <p:cNvPr id="27" name="TextBox 26">
            <a:hlinkClick r:id="rId5" action="ppaction://hlinksldjump?num=5"/>
          </p:cNvPr>
          <p:cNvSpPr txBox="1"/>
          <p:nvPr/>
        </p:nvSpPr>
        <p:spPr>
          <a:xfrm>
            <a:off x="3635375" y="5373688"/>
            <a:ext cx="2160588" cy="46196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itchFamily="34" charset="-122"/>
              </a:rPr>
              <a:t>⑶</a:t>
            </a:r>
            <a:r>
              <a:rPr lang="en-US"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itchFamily="34" charset="-122"/>
              </a:rPr>
              <a:t>KTJ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itchFamily="34" charset="-122"/>
              </a:rPr>
              <a:t>电路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5" presetID="1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9" presetID="1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6"/>
          <p:cNvSpPr txBox="1"/>
          <p:nvPr/>
        </p:nvSpPr>
        <p:spPr>
          <a:xfrm>
            <a:off x="3851275" y="765175"/>
            <a:ext cx="2160588" cy="461963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itchFamily="34" charset="-122"/>
              </a:rPr>
              <a:t>⑴</a:t>
            </a:r>
            <a:r>
              <a:rPr lang="en-US"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itchFamily="34" charset="-122"/>
              </a:rPr>
              <a:t>XZJ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itchFamily="34" charset="-122"/>
              </a:rPr>
              <a:t>电路</a:t>
            </a:r>
          </a:p>
        </p:txBody>
      </p:sp>
      <p:pic>
        <p:nvPicPr>
          <p:cNvPr id="8" name="图片 1" descr="无标题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835150" y="2492375"/>
            <a:ext cx="6824663" cy="2379663"/>
          </a:xfrm>
          <a:prstGeom prst="rect">
            <a:avLst/>
          </a:prstGeom>
          <a:noFill/>
          <a:ln w="9525">
            <a:noFill/>
            <a:miter lim="800000"/>
          </a:ln>
        </p:spPr>
      </p:pic>
      <p:cxnSp>
        <p:nvCxnSpPr>
          <p:cNvPr id="9" name="直接连接符 8"/>
          <p:cNvCxnSpPr/>
          <p:nvPr/>
        </p:nvCxnSpPr>
        <p:spPr>
          <a:xfrm flipH="1">
            <a:off x="4859338" y="3213100"/>
            <a:ext cx="338455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 flipH="1" flipV="1">
            <a:off x="4859338" y="3213100"/>
            <a:ext cx="0" cy="57626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3924300" y="3789363"/>
            <a:ext cx="9366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 flipV="1">
            <a:off x="3924300" y="3213100"/>
            <a:ext cx="0" cy="57626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H="1">
            <a:off x="2411413" y="3213100"/>
            <a:ext cx="151288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 flipH="1" flipV="1">
            <a:off x="6227763" y="3213100"/>
            <a:ext cx="0" cy="57626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 flipH="1">
            <a:off x="4859338" y="3789363"/>
            <a:ext cx="13684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 flipH="1">
            <a:off x="2411413" y="3213100"/>
            <a:ext cx="59055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 flipH="1" flipV="1">
            <a:off x="4859338" y="3213100"/>
            <a:ext cx="0" cy="57626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 flipH="1" flipV="1">
            <a:off x="6227763" y="3213100"/>
            <a:ext cx="0" cy="57626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/>
        </p:nvCxnSpPr>
        <p:spPr>
          <a:xfrm flipH="1">
            <a:off x="4859338" y="3789363"/>
            <a:ext cx="13684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3276600" y="3789363"/>
            <a:ext cx="646113" cy="0"/>
          </a:xfrm>
          <a:prstGeom prst="line">
            <a:avLst/>
          </a:prstGeom>
          <a:ln w="38100">
            <a:solidFill>
              <a:srgbClr val="33CC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 flipH="1" flipV="1">
            <a:off x="3924300" y="3213100"/>
            <a:ext cx="0" cy="576263"/>
          </a:xfrm>
          <a:prstGeom prst="line">
            <a:avLst/>
          </a:prstGeom>
          <a:ln w="38100">
            <a:solidFill>
              <a:srgbClr val="33CC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>
            <a:off x="2411413" y="3213100"/>
            <a:ext cx="1485900" cy="0"/>
          </a:xfrm>
          <a:prstGeom prst="line">
            <a:avLst/>
          </a:prstGeom>
          <a:ln w="38100">
            <a:solidFill>
              <a:srgbClr val="33CC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3"/>
          <p:cNvSpPr>
            <a:spLocks noChangeArrowheads="1"/>
          </p:cNvSpPr>
          <p:nvPr/>
        </p:nvSpPr>
        <p:spPr bwMode="auto">
          <a:xfrm>
            <a:off x="467544" y="1340768"/>
            <a:ext cx="7489825" cy="11191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ts val="4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◆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作用：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区分自动回执信号和复原信号；请求发车后检查出站信号是否开放。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" name="组合 187"/>
          <p:cNvGrpSpPr/>
          <p:nvPr/>
        </p:nvGrpSpPr>
        <p:grpSpPr>
          <a:xfrm>
            <a:off x="1979613" y="3860800"/>
            <a:ext cx="6151562" cy="2286000"/>
            <a:chOff x="1425288" y="3786190"/>
            <a:chExt cx="6151862" cy="2286034"/>
          </a:xfrm>
        </p:grpSpPr>
        <p:sp>
          <p:nvSpPr>
            <p:cNvPr id="28" name="云形标注 27"/>
            <p:cNvSpPr/>
            <p:nvPr/>
          </p:nvSpPr>
          <p:spPr>
            <a:xfrm>
              <a:off x="1425288" y="4929207"/>
              <a:ext cx="5866098" cy="1143017"/>
            </a:xfrm>
            <a:prstGeom prst="cloudCallout">
              <a:avLst>
                <a:gd name="adj1" fmla="val 41924"/>
                <a:gd name="adj2" fmla="val -79721"/>
              </a:avLst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pic>
          <p:nvPicPr>
            <p:cNvPr id="10265" name="图片 186" descr="Home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 bwMode="auto">
            <a:xfrm>
              <a:off x="6357950" y="3786190"/>
              <a:ext cx="1219200" cy="121920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  <p:sp>
        <p:nvSpPr>
          <p:cNvPr id="30" name="Text Box 6"/>
          <p:cNvSpPr txBox="1">
            <a:spLocks noChangeArrowheads="1"/>
          </p:cNvSpPr>
          <p:nvPr/>
        </p:nvSpPr>
        <p:spPr bwMode="auto">
          <a:xfrm>
            <a:off x="2484438" y="5146675"/>
            <a:ext cx="5183187" cy="8318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5000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C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方正舒体" pitchFamily="2" charset="-122"/>
                <a:ea typeface="方正舒体" pitchFamily="2" charset="-122"/>
              </a:rPr>
              <a:t>当两站值班员同时按压</a:t>
            </a:r>
            <a:r>
              <a:rPr lang="en-US" altLang="zh-CN" sz="2400" b="1">
                <a:solidFill>
                  <a:srgbClr val="C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方正舒体" pitchFamily="2" charset="-122"/>
                <a:ea typeface="方正舒体" pitchFamily="2" charset="-122"/>
              </a:rPr>
              <a:t>BSA</a:t>
            </a:r>
            <a:r>
              <a:rPr lang="zh-CN" altLang="en-US" sz="2400" b="1">
                <a:solidFill>
                  <a:srgbClr val="C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方正舒体" pitchFamily="2" charset="-122"/>
                <a:ea typeface="方正舒体" pitchFamily="2" charset="-122"/>
              </a:rPr>
              <a:t>，两站闭塞机会有什么状况？如何解决？</a:t>
            </a:r>
          </a:p>
        </p:txBody>
      </p:sp>
      <p:sp>
        <p:nvSpPr>
          <p:cNvPr id="31" name="Text Box 2"/>
          <p:cNvSpPr txBox="1">
            <a:spLocks noChangeArrowheads="1"/>
          </p:cNvSpPr>
          <p:nvPr/>
        </p:nvSpPr>
        <p:spPr bwMode="auto">
          <a:xfrm>
            <a:off x="6988175" y="3503613"/>
            <a:ext cx="1428750" cy="584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5000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彩云" pitchFamily="2" charset="-122"/>
                <a:ea typeface="华文彩云" pitchFamily="2" charset="-122"/>
              </a:rPr>
              <a:t>？？？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3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7" presetID="2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1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5" presetID="2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65" presetID="2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69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1501"/>
                            </p:stCondLst>
                            <p:childTnLst>
                              <p:par>
                                <p:cTn id="73" presetID="2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2501"/>
                            </p:stCondLst>
                            <p:childTnLst>
                              <p:par>
                                <p:cTn id="77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  <p:cond evt="onBegin" delay="0">
                          <p:tn val="79"/>
                        </p:cond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  <p:cond evt="onBegin" delay="0">
                          <p:tn val="87"/>
                        </p:cond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  <p:cond evt="onBegin" delay="0">
                          <p:tn val="91"/>
                        </p:cond>
                      </p:stCondLst>
                      <p:childTnLst>
                        <p:par>
                          <p:cTn id="9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8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2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  <p:cond evt="onBegin" delay="0">
                          <p:tn val="104"/>
                        </p:cond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1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0" presetID="1" presetClass="entr" presetSubtype="0" dur="1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123" presetID="36" presetClass="emph" presetSubtype="0" dur="500" repeatCount="2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2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2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2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2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1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6" name="图片 40" descr="图片1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63713" y="2205038"/>
            <a:ext cx="6838950" cy="237648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" name="TextBox 2"/>
          <p:cNvSpPr txBox="1"/>
          <p:nvPr/>
        </p:nvSpPr>
        <p:spPr>
          <a:xfrm>
            <a:off x="3924300" y="806450"/>
            <a:ext cx="2160588" cy="461963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itchFamily="34" charset="-122"/>
              </a:rPr>
              <a:t>⑵</a:t>
            </a:r>
            <a:r>
              <a:rPr lang="en-US"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itchFamily="34" charset="-122"/>
              </a:rPr>
              <a:t>ZKJ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itchFamily="34" charset="-122"/>
              </a:rPr>
              <a:t>电路</a:t>
            </a:r>
          </a:p>
        </p:txBody>
      </p:sp>
      <p:cxnSp>
        <p:nvCxnSpPr>
          <p:cNvPr id="6" name="直接连接符 5"/>
          <p:cNvCxnSpPr/>
          <p:nvPr/>
        </p:nvCxnSpPr>
        <p:spPr>
          <a:xfrm flipH="1">
            <a:off x="6011863" y="3284538"/>
            <a:ext cx="216058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 flipH="1">
            <a:off x="2195513" y="3860800"/>
            <a:ext cx="208756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 flipH="1">
            <a:off x="2195513" y="3860800"/>
            <a:ext cx="2087562" cy="0"/>
          </a:xfrm>
          <a:prstGeom prst="line">
            <a:avLst/>
          </a:prstGeom>
          <a:ln w="38100">
            <a:solidFill>
              <a:srgbClr val="33CC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 flipH="1" flipV="1">
            <a:off x="6011863" y="3284538"/>
            <a:ext cx="0" cy="57626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 flipH="1">
            <a:off x="2195513" y="3860800"/>
            <a:ext cx="381635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 flipH="1">
            <a:off x="4283075" y="3284538"/>
            <a:ext cx="388937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 flipH="1" flipV="1">
            <a:off x="4283075" y="2852738"/>
            <a:ext cx="0" cy="1008062"/>
          </a:xfrm>
          <a:prstGeom prst="line">
            <a:avLst/>
          </a:prstGeom>
          <a:ln w="38100">
            <a:solidFill>
              <a:srgbClr val="33CC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 flipH="1" flipV="1">
            <a:off x="4283075" y="3284538"/>
            <a:ext cx="0" cy="57626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 flipH="1">
            <a:off x="3059113" y="2852738"/>
            <a:ext cx="1223962" cy="0"/>
          </a:xfrm>
          <a:prstGeom prst="line">
            <a:avLst/>
          </a:prstGeom>
          <a:ln w="38100">
            <a:solidFill>
              <a:srgbClr val="33CC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Rectangle 3"/>
          <p:cNvSpPr>
            <a:spLocks noChangeArrowheads="1"/>
          </p:cNvSpPr>
          <p:nvPr/>
        </p:nvSpPr>
        <p:spPr bwMode="auto">
          <a:xfrm>
            <a:off x="467544" y="1412776"/>
            <a:ext cx="6697663" cy="6048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ts val="4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◆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作用：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接收自动回执信号，准备开通区间；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" name="组合 187"/>
          <p:cNvGrpSpPr/>
          <p:nvPr/>
        </p:nvGrpSpPr>
        <p:grpSpPr>
          <a:xfrm>
            <a:off x="1979613" y="3960813"/>
            <a:ext cx="6151562" cy="2286000"/>
            <a:chOff x="1425288" y="3786190"/>
            <a:chExt cx="6151862" cy="2286034"/>
          </a:xfrm>
        </p:grpSpPr>
        <p:sp>
          <p:nvSpPr>
            <p:cNvPr id="50" name="云形标注 49"/>
            <p:cNvSpPr/>
            <p:nvPr/>
          </p:nvSpPr>
          <p:spPr>
            <a:xfrm>
              <a:off x="1425288" y="4929207"/>
              <a:ext cx="5866098" cy="1143017"/>
            </a:xfrm>
            <a:prstGeom prst="cloudCallout">
              <a:avLst>
                <a:gd name="adj1" fmla="val 41924"/>
                <a:gd name="adj2" fmla="val -79721"/>
              </a:avLst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pic>
          <p:nvPicPr>
            <p:cNvPr id="11284" name="图片 186" descr="Home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6357950" y="3786190"/>
              <a:ext cx="1219200" cy="121920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  <p:sp>
        <p:nvSpPr>
          <p:cNvPr id="52" name="Text Box 6"/>
          <p:cNvSpPr txBox="1">
            <a:spLocks noChangeArrowheads="1"/>
          </p:cNvSpPr>
          <p:nvPr/>
        </p:nvSpPr>
        <p:spPr bwMode="auto">
          <a:xfrm>
            <a:off x="2484438" y="5246688"/>
            <a:ext cx="5183187" cy="8318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5000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C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方正舒体" pitchFamily="2" charset="-122"/>
                <a:ea typeface="方正舒体" pitchFamily="2" charset="-122"/>
              </a:rPr>
              <a:t>办理取消复原时，通过什么断开</a:t>
            </a:r>
            <a:r>
              <a:rPr lang="en-US" altLang="zh-CN" sz="2400" b="1">
                <a:solidFill>
                  <a:srgbClr val="C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方正舒体" pitchFamily="2" charset="-122"/>
                <a:ea typeface="方正舒体" pitchFamily="2" charset="-122"/>
              </a:rPr>
              <a:t>ZKJ</a:t>
            </a:r>
            <a:r>
              <a:rPr lang="zh-CN" altLang="en-US" sz="2400" b="1">
                <a:solidFill>
                  <a:srgbClr val="C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方正舒体" pitchFamily="2" charset="-122"/>
                <a:ea typeface="方正舒体" pitchFamily="2" charset="-122"/>
              </a:rPr>
              <a:t>的自闭电路，为什么？</a:t>
            </a:r>
          </a:p>
        </p:txBody>
      </p:sp>
      <p:sp>
        <p:nvSpPr>
          <p:cNvPr id="53" name="Text Box 2"/>
          <p:cNvSpPr txBox="1">
            <a:spLocks noChangeArrowheads="1"/>
          </p:cNvSpPr>
          <p:nvPr/>
        </p:nvSpPr>
        <p:spPr bwMode="auto">
          <a:xfrm>
            <a:off x="6988175" y="3644900"/>
            <a:ext cx="1428750" cy="584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spcBef>
                <a:spcPct val="5000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彩云" pitchFamily="2" charset="-122"/>
                <a:ea typeface="华文彩云" pitchFamily="2" charset="-122"/>
              </a:rPr>
              <a:t>？？？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41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4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49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  <p:cond evt="onBegin" delay="0">
                          <p:tn val="51"/>
                        </p:cond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  <p:cond evt="onBegin" delay="0">
                          <p:tn val="59"/>
                        </p:cond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6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0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  <p:cond evt="onBegin" delay="0">
                          <p:tn val="72"/>
                        </p:cond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1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8" presetID="1" presetClass="entr" presetSubtype="0" dur="1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91" presetID="36" presetClass="emph" presetSubtype="0" dur="500" repeatCount="2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9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9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9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9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/>
      <p:bldP spid="53" grpId="0"/>
      <p:bldP spid="53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0" name="图片 18" descr="无标题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39863" y="3357563"/>
            <a:ext cx="6804025" cy="22320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" name="TextBox 2"/>
          <p:cNvSpPr txBox="1"/>
          <p:nvPr/>
        </p:nvSpPr>
        <p:spPr>
          <a:xfrm>
            <a:off x="3421063" y="1095375"/>
            <a:ext cx="2159000" cy="461963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itchFamily="34" charset="-122"/>
              </a:rPr>
              <a:t>⑶</a:t>
            </a:r>
            <a:r>
              <a:rPr lang="en-US" altLang="zh-CN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itchFamily="34" charset="-122"/>
              </a:rPr>
              <a:t>KTJ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itchFamily="34" charset="-122"/>
              </a:rPr>
              <a:t>电路</a:t>
            </a:r>
          </a:p>
        </p:txBody>
      </p:sp>
      <p:cxnSp>
        <p:nvCxnSpPr>
          <p:cNvPr id="6" name="直接连接符 5"/>
          <p:cNvCxnSpPr/>
          <p:nvPr/>
        </p:nvCxnSpPr>
        <p:spPr>
          <a:xfrm flipH="1" flipV="1">
            <a:off x="5219700" y="4581525"/>
            <a:ext cx="230505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 flipH="1">
            <a:off x="2124075" y="4581525"/>
            <a:ext cx="15113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 flipH="1" flipV="1">
            <a:off x="5219700" y="3933825"/>
            <a:ext cx="0" cy="6477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 flipH="1">
            <a:off x="3635375" y="3933825"/>
            <a:ext cx="15843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 flipH="1">
            <a:off x="2195513" y="4581525"/>
            <a:ext cx="532923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 flipH="1" flipV="1">
            <a:off x="3635375" y="3933825"/>
            <a:ext cx="0" cy="6477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Rectangle 3"/>
          <p:cNvSpPr>
            <a:spLocks noChangeArrowheads="1"/>
          </p:cNvSpPr>
          <p:nvPr/>
        </p:nvSpPr>
        <p:spPr bwMode="auto">
          <a:xfrm>
            <a:off x="251520" y="1844824"/>
            <a:ext cx="7200900" cy="1063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ts val="4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◆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作用：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接收对方站发来的同意接车信号，说明区间开通，允许发车。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9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33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37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501"/>
                            </p:stCondLst>
                            <p:childTnLst>
                              <p:par>
                                <p:cTn id="41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001"/>
                            </p:stCondLst>
                            <p:childTnLst>
                              <p:par>
                                <p:cTn id="45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684213" y="3354288"/>
            <a:ext cx="1590675" cy="6096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2075" tIns="46038" rIns="92075" bIns="46038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zh-CN" sz="440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48163" name="Text Box 3"/>
          <p:cNvSpPr txBox="1">
            <a:spLocks noChangeArrowheads="1"/>
          </p:cNvSpPr>
          <p:nvPr/>
        </p:nvSpPr>
        <p:spPr bwMode="auto">
          <a:xfrm>
            <a:off x="785813" y="2352576"/>
            <a:ext cx="6551612" cy="1446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励磁：</a:t>
            </a:r>
            <a:r>
              <a:rPr kumimoji="1"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ZDJ↑→XZJ↑  </a:t>
            </a:r>
            <a:r>
              <a:rPr kumimoji="1"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（记录请求信号）</a:t>
            </a: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kumimoji="1"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失磁：开放出站信号	 →</a:t>
            </a:r>
            <a:r>
              <a:rPr kumimoji="1"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XZJ↓</a:t>
            </a: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kumimoji="1"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KTJ↑</a:t>
            </a:r>
          </a:p>
        </p:txBody>
      </p:sp>
      <p:sp>
        <p:nvSpPr>
          <p:cNvPr id="13316" name="AutoShape 4"/>
          <p:cNvSpPr/>
          <p:nvPr/>
        </p:nvSpPr>
        <p:spPr bwMode="auto">
          <a:xfrm>
            <a:off x="3214688" y="3066951"/>
            <a:ext cx="71437" cy="576262"/>
          </a:xfrm>
          <a:prstGeom prst="rightBrace">
            <a:avLst>
              <a:gd name="adj1" fmla="val 67223"/>
              <a:gd name="adj2" fmla="val 50000"/>
            </a:avLst>
          </a:prstGeom>
          <a:noFill/>
          <a:ln w="12700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48166" name="Text Box 6"/>
          <p:cNvSpPr txBox="1">
            <a:spLocks noChangeArrowheads="1"/>
          </p:cNvSpPr>
          <p:nvPr/>
        </p:nvSpPr>
        <p:spPr bwMode="auto">
          <a:xfrm>
            <a:off x="857250" y="3852763"/>
            <a:ext cx="78581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kumimoji="1"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XZJ ↑</a:t>
            </a:r>
            <a:r>
              <a:rPr kumimoji="1"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：允许利用正线调车；</a:t>
            </a:r>
            <a:r>
              <a:rPr kumimoji="1"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XZJ↓</a:t>
            </a:r>
            <a:r>
              <a:rPr kumimoji="1"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不允许利用正线调车和随意取消。</a:t>
            </a:r>
          </a:p>
        </p:txBody>
      </p:sp>
      <p:sp>
        <p:nvSpPr>
          <p:cNvPr id="348167" name="Text Box 7"/>
          <p:cNvSpPr txBox="1">
            <a:spLocks noChangeArrowheads="1"/>
          </p:cNvSpPr>
          <p:nvPr/>
        </p:nvSpPr>
        <p:spPr bwMode="auto">
          <a:xfrm>
            <a:off x="857250" y="4424263"/>
            <a:ext cx="7488238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XZJ</a:t>
            </a:r>
            <a:r>
              <a:rPr kumimoji="1"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的第一个作用主要体现在</a:t>
            </a:r>
            <a:r>
              <a:rPr kumimoji="1"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ZKJ</a:t>
            </a:r>
            <a:r>
              <a:rPr kumimoji="1"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和</a:t>
            </a:r>
            <a:r>
              <a:rPr kumimoji="1"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FUJ</a:t>
            </a:r>
            <a:r>
              <a:rPr kumimoji="1"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电路中后述</a:t>
            </a:r>
          </a:p>
        </p:txBody>
      </p:sp>
      <p:sp>
        <p:nvSpPr>
          <p:cNvPr id="348168" name="Text Box 8"/>
          <p:cNvSpPr txBox="1">
            <a:spLocks noChangeArrowheads="1"/>
          </p:cNvSpPr>
          <p:nvPr/>
        </p:nvSpPr>
        <p:spPr bwMode="auto">
          <a:xfrm>
            <a:off x="785813" y="4852888"/>
            <a:ext cx="7345362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kumimoji="1"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⑦~⑧</a:t>
            </a:r>
            <a:r>
              <a:rPr kumimoji="1"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的作用：电气集中车站⑦</a:t>
            </a:r>
            <a:r>
              <a:rPr kumimoji="1"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~⑧</a:t>
            </a:r>
            <a:r>
              <a:rPr kumimoji="1"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要连接起来，当出站信号开放后，发车站需办理取消时，可使</a:t>
            </a:r>
            <a:r>
              <a:rPr kumimoji="1"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XZJ↑</a:t>
            </a:r>
            <a:r>
              <a:rPr kumimoji="1"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重新吸起，可按取消方式办理。</a:t>
            </a: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357188" y="780951"/>
            <a:ext cx="6500812" cy="13573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</a:pPr>
            <a:r>
              <a:rPr lang="en-US" altLang="zh-CN" sz="28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kumimoji="1"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kumimoji="1"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kumimoji="1"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r>
              <a:rPr kumimoji="1"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XZJ</a:t>
            </a:r>
            <a:r>
              <a:rPr kumimoji="1"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电路：</a:t>
            </a:r>
          </a:p>
          <a:p>
            <a:pPr marL="342900" indent="-342900">
              <a:lnSpc>
                <a:spcPct val="120000"/>
              </a:lnSpc>
            </a:pPr>
            <a:r>
              <a:rPr kumimoji="1"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      作用    区分回执和复原信号；       </a:t>
            </a:r>
          </a:p>
          <a:p>
            <a:pPr marL="342900" indent="-342900">
              <a:lnSpc>
                <a:spcPct val="120000"/>
              </a:lnSpc>
            </a:pPr>
            <a:r>
              <a:rPr kumimoji="1"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                  检查出站信号是否开放。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48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8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8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48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8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48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8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dio11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dio11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7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dio11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63" grpId="0"/>
      <p:bldP spid="348166" grpId="0"/>
      <p:bldP spid="348167" grpId="0"/>
      <p:bldP spid="348168" grpId="0"/>
      <p:bldP spid="10" grpId="0" uiExpand="1" build="p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https://d.book118.com/975112302224011034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窄白底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柳铁模板窄屏" id="{3747D93C-DDAF-4484-9C0B-74CE1D867B08}" vid="{B6E97D67-E6D8-44FF-BEAD-ADE5C7E15315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窄白底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柳铁模板窄屏" id="{3747D93C-DDAF-4484-9C0B-74CE1D867B08}" vid="{B6E97D67-E6D8-44FF-BEAD-ADE5C7E15315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窄白底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柳铁模板窄屏" id="{3747D93C-DDAF-4484-9C0B-74CE1D867B08}" vid="{B6E97D67-E6D8-44FF-BEAD-ADE5C7E15315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窄白底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柳铁模板窄屏" id="{3747D93C-DDAF-4484-9C0B-74CE1D867B08}" vid="{B6E97D67-E6D8-44FF-BEAD-ADE5C7E15315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窄白底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柳铁模板窄屏" id="{3747D93C-DDAF-4484-9C0B-74CE1D867B08}" vid="{B6E97D67-E6D8-44FF-BEAD-ADE5C7E15315}"/>
    </a:ext>
  </a:extLst>
</a:theme>
</file>

<file path=ppt/theme/theme7.xml><?xml version="1.0" encoding="utf-8"?>
<a:theme xmlns:r="http://schemas.openxmlformats.org/officeDocument/2006/relationships" xmlns:a="http://schemas.openxmlformats.org/drawingml/2006/main" name="窄白底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柳铁模板窄屏" id="{3747D93C-DDAF-4484-9C0B-74CE1D867B08}" vid="{B6E97D67-E6D8-44FF-BEAD-ADE5C7E15315}"/>
    </a:ext>
  </a:extLst>
</a:theme>
</file>

<file path=ppt/theme/theme8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Calibri Light</vt:lpstr>
      <vt:lpstr>等线 Light</vt:lpstr>
      <vt:lpstr>等线</vt:lpstr>
      <vt:lpstr>微软雅黑</vt:lpstr>
      <vt:lpstr>宋体</vt:lpstr>
      <vt:lpstr>华文细黑</vt:lpstr>
      <vt:lpstr>Times New Roman</vt:lpstr>
      <vt:lpstr>Arial Unicode MS</vt:lpstr>
      <vt:lpstr>隶书</vt:lpstr>
      <vt:lpstr>方正舒体</vt:lpstr>
      <vt:lpstr>华文彩云</vt:lpstr>
      <vt:lpstr>Office Theme</vt:lpstr>
      <vt:lpstr>PowerPoint Presentation</vt:lpstr>
      <vt:lpstr>PowerPoint Presentation</vt:lpstr>
      <vt:lpstr>PowerPoint Presentation</vt:lpstr>
      <vt:lpstr>PowerPoint Presentation</vt:lpstr>
      <vt:lpstr>（2）到达复原信号—FDJ↑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2024-08-30T06:47:02.357</cp:lastPrinted>
  <dcterms:created xsi:type="dcterms:W3CDTF">2024-08-29T22:47:02Z</dcterms:created>
  <dcterms:modified xsi:type="dcterms:W3CDTF">2024-08-29T22:47:05Z</dcterms:modified>
</cp:coreProperties>
</file>