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9A63D-3915-4453-9F76-51B681BB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37101-569E-4314-A877-1D47E5A2A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75426-864C-423A-BB1F-F4982A67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1A64A-D5CB-4446-87EE-9E37C904E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2F251-1BC2-4303-B957-296601747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B8678-51E4-4177-9039-DDE959AE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C35EE-6F2F-4E94-A896-4C6AF8A4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F0A7B-0CD3-4CA9-8167-3D3098A0C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E7044-C170-4134-8591-A9005E89F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6A8BE-C1AC-4895-AFBE-1C3A07BC9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7312F-F9D9-46E2-BCCA-45C01E874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13122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数据格式化与异常检测的图像处理方法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异常检测算法原理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图像处理方法在数据格式化与异常检测中应用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数据格式化与异常检测的重要性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随着大数据时代的到来，数据格式化与异常检测在图像处理领域扮演着越来越重要的角色。它们对于提高图像质量、增强图像识别精度以及降低计算复杂度具有重要意义。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图像处理方法的应用领域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图像处理方法广泛应用于医学影像、遥感监测、安全监控、智能交通等领域。通过数据格式化与异常检测，可以有效地提取图像中的有用信息，为后续的分析和处理提供便利。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22" r="2332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数据格式化与异常检测的图像处理方法已经取得了显著的进展。在数据格式化方面，研究者们提出了多种图像压缩和编码算法，以减小图像数据的存储空间和传输带宽。在异常检测方面，基于统计学、机器学习和深度学习的方法被广泛应用于图像中的异常识别和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计算能力的提升和算法的不断优化，数据格式化与异常检测的图像处理方法将朝着更高精度、更高效率和更智能化的方向发展。同时，随着多学科交叉融合的不断深入，图像处理方法将在更多领域发挥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采用滤波器或形态学操作等方法，消除图像中的随机噪声。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去除噪声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通过平滑滤波器或中值滤波等方法，减少图像中的细节和突出主体。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平滑处理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将彩色图像转换为灰度图像，简化图像处理过程。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灰度化处理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通过旋转、平移、缩放等几何变换，调整图像的位置和大小。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几何变换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归一化处理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将图像的像素值映射到特定范围，如[0,1]或[-1,1]，以便于后续处理。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提取图像中的关键特征，如边缘、角点、纹理等，用于后续的分类和识别。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数据转换与归一化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采用无损或有损压缩编码方法，如JPEG、PNG等，减少图像数据的存储空间。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127" b="512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压缩编码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将图像分割成多个区域或对象，分别进行存储和处理，提高处理效率。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采用合适的数据结构和存储方式，如矩阵、向量等，以便于后续的图像处理和计算。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数据压缩与存储优化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异常检测算法原理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746" b="67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60" b="87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基于统计的异常检测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基于统计的异常检测算法通过对数据集进行统计分析，根据数据的分布、均值、标准差等统计量来判断数据是否异常。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简单易实现，对于符合特定分布的数据集效果较好。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对于非高斯分布、多维数据或复杂数据集，检测效果可能不佳。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基于聚类的异常检测算法将数据集聚类成不同的簇，异常数据通常远离其他数据点，属于稀疏的小簇或者不属于任何簇。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000" r="2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能够发现局部异常和全局异常，对于复杂形状的数据集也能取得较好的效果。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聚类算法的选择和参数设置对结果影响较大，且对于高维数据的处理可能面临挑战。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基于聚类的异常检测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https://d.book118.com/975113122342011041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2024-09-02T19:55:08.393</cp:lastPrinted>
  <dcterms:created xsi:type="dcterms:W3CDTF">2024-09-02T11:55:08Z</dcterms:created>
  <dcterms:modified xsi:type="dcterms:W3CDTF">2024-09-02T11:55:10Z</dcterms:modified>
</cp:coreProperties>
</file>