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69020-0603-4C70-BC65-2A5B44164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23FB0-1515-4EFB-9E87-5B0507B54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E6269-86C0-40E8-A998-962ECC943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9BA772-BE5F-4247-ACF5-DC93AE05D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830557-737D-4BF0-89F8-D8D1C4281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E83C88-0632-43D2-90DC-7140FEC63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7034C5-4B87-49F6-875F-E7C317DB6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FB333-B49D-4E78-81A5-082E16A9F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90F21F-701D-49F3-8A2C-585026362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548B1-6D32-41B1-9310-572945117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65987-C4F5-41AA-872E-2EF83A0DB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11332032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钢结构制造企业简介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主营业务与产品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生产能力与技术创新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市场营销与客户服务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供应链管理优化举措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行业地位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国内领先的钢结构制造企业之一，具有多项国家级资质认证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钢结构设计、制造、安装及售后服务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公司性质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有限责任公司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注册资金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XX亿元人民币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初创期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成立初期，专注于钢结构领域的技术研发和市场拓展。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成长期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通过引进先进技术和设备，提高生产能力和产品质量，逐渐在行业内树立良好口碑。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拓展期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积极拓展国内外市场，参与多个大型基础设施和标志性建筑的建设，提升企业知名度和影响力。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创新发展期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持续加大科研投入，推动钢结构制造技术的创新和应用，引领行业发展趋势。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企业愿景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成为国际一流的钢结构制造企业，推动绿色建筑产业的可持续发展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企业精神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创新、务实、协作、共赢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经营理念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质量为本、客户至上、诚信经营、持续发展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企业使命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为客户提供优质的钢结构产品和服务，创造社会价值，造福人类社会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核心价值观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责任、创新、卓越、合作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企业文化与价值观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主营业务与产品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585" r="195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主营业务介绍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依据客户需求和行业标准，提供个性化的钢结构设计服务。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采用先进的生产工艺和设备，确保高品质钢结构的生产。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拥有专业的安装团队，保证钢结构的安全、准确安装。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提供全面的售后服务，包括维护、检修等，确保客户满意。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钢结构设计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钢结构制造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钢结构安装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门式刚架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具有重量轻、强度高、安装便捷等特点，广泛应用于工业厂房、仓库等建筑。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网架结构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空间受力性能好，适用于大跨度、重载的公共建筑，如体育馆、展览馆等。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高层钢结构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采用高强度钢材，具有抗震、抗风性能好，适用于高层建筑。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空间钢结构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造型独特，适用于具有特殊建筑形态和需求的建筑，如艺术中心、博物馆等。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主要产品类型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工业建筑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包括工厂、仓库、物流中心等，要求结构稳固、耐用。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商业建筑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如购物中心、酒店等，注重外观设计和空间利用效率。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公共建筑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包括学校、医院、图书馆等，要求安全、舒适且符合相关标准。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特殊应用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如桥梁、塔架等特殊结构，需要满足特定的工程需求和技术标准。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产品应用领域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生产能力与技术创新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拥有先进的数控切割机、组立机、矫正机、龙门焊机等钢结构制造专用设备，实现了从钢板切割、组立、焊接到矫正等工艺流程的自动化和智能化。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引进先进的焊接机器人和自动化生产线，提高了生产效率和产品质量，降低了人工成本和劳动强度。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21" b="782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371" b="937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采用先进的钢结构设计软件，实现了从设计到生产的数字化管理和无缝对接，提高了设计精度和生产效率。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0" b="79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生产设备与技术水平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363" b="83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78" b="19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研发能力与创新成果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拥有一支高素质的研发团队，具备丰富的钢结构设计、制造和安装经验，能够为客户提供个性化的解决方案。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与多所高校和科研机构建立了紧密的合作关系，共同开展技术研发和创新工作，取得了多项专利和科研成果。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不断推陈出新，开发出多种新型钢结构产品和工艺技术，如高强度钢材的应用、新型连接技术的开发等，为行业的发展做出了积极贡献。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1238175" y="2295804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rot="16426183">
            <a:off x="1474185" y="2533929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 rot="-5400000">
            <a:off x="983118" y="2054504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483105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6483105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483105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2033974" y="2911028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质量管理体系认证情况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483105" y="2015068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通过了ISO9001质量管理体系认证、ISO14001环境管理体系认证和OHSAS18001职业健康安全管理体系认证，建立了完善的质量管理体系和保障机制。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83105" y="3652633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严格按照国家标准和行业规范进行生产和管理，确保产品质量和安全性能符合相关要求。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83105" y="5239966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定期对生产设备、工艺流程和产品质量进行检查和评估，及时发现和解决问题，确保生产过程的稳定性和产品质量的可靠性。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市场营销与客户服务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https://d.book118.com/975113320323011102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2024-09-11T22:56:41.430</cp:lastPrinted>
  <dcterms:created xsi:type="dcterms:W3CDTF">2024-09-11T14:56:41Z</dcterms:created>
  <dcterms:modified xsi:type="dcterms:W3CDTF">2024-09-11T14:56:43Z</dcterms:modified>
</cp:coreProperties>
</file>