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02274-9BAB-4EB9-922F-802E767E7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824D3-382D-4EBE-BBF4-ED4C30A9C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FE0B6-1723-45A1-9209-835C4DF7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11F12-7AAA-4208-91FE-BE9428128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9446CC-2ED4-42BF-B9B1-19AC16309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AE9424-E796-44D9-B5AB-679EDF09C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583B7-F9A2-43F0-99F9-9DE8556A2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6A01E-B00A-48F0-95E6-A61C19768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B575F-0D69-42CF-A0EC-125771E0D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C2654-37D2-4930-86D5-4BBD748E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4DCF8-3B13-440E-A322-E6BBF8FE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13330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课标中学语文思辨性阅读与表达任务群解读培训课件及学习心得\n## 1. 新课标中学语文思辨性阅读与表达任务群概述\n### 1.1 新课标中学语文思辨性阅读与表达任务群背景及意义\n### 1.2 新课标中学语文思辨性阅读与表达任务群目标与要求\n### 1.3 新课标中学语文思辨性阅读与表达任务群实施策略\n## 2. 思辨性阅读任务群解读与实施\n### 2.1 思辨性阅读任务群设计理念与目标\n### 2.2 思辨性阅读任务群教学策略与方法\n### 2.3 思辨性阅读任务群评价与反馈\n## 3. 思辨性表达任务群解读与实施\n### 3.1 思辨性表达任务群设计理念与目标\n### 3.2 思辨性表达任务群教学策略与方法\n### 3.3 思辨性表达任务群评价与反馈\n## 4. 新课标中学语文思辨性阅读与表达任务群案例分析\n### 4.1 优秀教学案例分析\n### 4.2 教学改进案例分析\n### 4.3 教学创新案例分析\n## 5. 新课标中学语文思辨性阅读与表达任务群学习心得\n### 5.1 培训感悟与体会\n### 5.2 教学实践与思考\n### 5.3 未来发展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000"/>
              <a:t>新课标中学语文思辨性阅读与表达任务群解读培训课件及学习心得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新课标中学语文思辨性阅读与表达任务群概述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适应新课标改革的需要</a:t>
                </a:r>
                <a:endParaRPr/>
              </a:p>
            </p:txBody>
          </p:sp>
          <p:sp>
            <p:nvSpPr>
              <p:cNvPr id="1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表达能力</a:t>
                </a:r>
                <a:endParaRPr/>
              </a:p>
            </p:txBody>
          </p:sp>
        </p:grpSp>
        <p:grpSp>
          <p:nvGrpSpPr>
            <p:cNvPr id="16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应对现代社会需求的挑战</a:t>
                </a:r>
                <a:endParaRPr/>
              </a:p>
            </p:txBody>
          </p:sp>
          <p:sp>
            <p:nvSpPr>
              <p:cNvPr id="1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</p:grpSp>
        <p:grpSp>
          <p:nvGrpSpPr>
            <p:cNvPr id="16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促进语文教学的发展</a:t>
                </a:r>
                <a:endParaRPr/>
              </a:p>
            </p:txBody>
          </p:sp>
          <p:sp>
            <p:nvSpPr>
              <p:cNvPr id="1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突破传统的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知识传授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表达能力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新课标中学语文思辨性阅读与表达任务群背景及意义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新课标中学语文思辨性阅读与表达任务群目标与要求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启发式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的评价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任务设计策略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互动交流</a:t>
                </a:r>
                <a:endParaRPr/>
              </a:p>
            </p:txBody>
          </p:sp>
          <p:sp>
            <p:nvSpPr>
              <p:cNvPr id="19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问题引导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辩论式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多媒体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辅助教学</a:t>
                </a:r>
                <a:endParaRPr/>
              </a:p>
            </p:txBody>
          </p:sp>
          <p:sp>
            <p:nvSpPr>
              <p:cNvPr id="19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的评价方式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成长过程</a:t>
                </a:r>
                <a:endParaRPr/>
              </a:p>
            </p:txBody>
          </p:sp>
          <p:sp>
            <p:nvSpPr>
              <p:cNvPr id="20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新课标中学语文思辨性阅读与表达任务群实施策略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思辨性阅读任务群解读与实施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设计理念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，注重学生的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自主阅读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探究精神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设计目标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思辨性阅读任务群设计理念与目标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教学策略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辩论式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的教学方式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多媒体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辅助教学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，引导学生提出问题和预设观点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，引导学生分析问题和解决问题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，引导学生总结观点和表达见解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思辨性阅读任务群教学策略与方法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思辨性阅读任务群评价与反馈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的评价方式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成长过程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正面反馈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建设性意见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自我反思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共同进步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思辨性表达任务群解读与实施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https://d.book118.com/975113330042011114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新课标中学语文思辨性阅读与表达任务群解读培训课件及学习心得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2024-09-21T05:24:09.560</cp:lastPrinted>
  <dcterms:created xsi:type="dcterms:W3CDTF">2024-09-20T21:24:09Z</dcterms:created>
  <dcterms:modified xsi:type="dcterms:W3CDTF">2024-09-20T21:24:11Z</dcterms:modified>
</cp:coreProperties>
</file>