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FFD9B-5F78-4460-83C9-203C9730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5C846-95F5-4FC6-A83A-37D67DC0C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36CE-F7BF-4F70-840D-78F2C44C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892AC-50B9-478B-8A88-F3AD73B6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136B5-F670-40BD-99EE-91D5FE36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0C772-2A72-45D8-B342-2DE4597D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6374A-AB6B-4CAB-9AF7-023AC029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59165-20BA-45A4-BD2F-B93ED9A4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4B15-4972-4A49-891C-D0F6509A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FCC4E-E887-4F3F-80A0-E97FA086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AD2CA-9E5C-4C2A-A65A-1AD4F9A8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2014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《财务报表列报》课件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财务报表列报概述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资产负债表列报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利润表列报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现金流量表列报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所有者权益变动表列报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财务报表附注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财务报表列报概述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财务报表列报的编制基础是会计准则和会计制度，企业应按照相关规定进行报表的编制和列报。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财务报表列报的编制基础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财务报表列报是指将企业的财务状况、经营成果和现金流量等信息以一定的方式组织和呈现，以便于报表使用者理解和分析。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财务报表列报主要包括资产负债表、利润表、现金流量表和所有者权益变动表等。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提供决策有用的信息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财务报表列报的首要目标是向报表使用者提供决策有用的信息，帮助其了解企业的财务状况、经营成果和现金流量等关键指标。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反映企业管理层受托责任履行情况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财务报表列报还能反映企业管理层对资产、负债和所有者权益的管理情况，以及其受托责任的履行情况。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帮助预测企业未来发展趋势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通过财务报表列报，报表使用者可以了解企业的历史财务数据，从而预测企业未来的发展趋势和前景。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81" b="1018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资产是指企业拥有或控制的、预期能够为企业带来经济利益的资源。在财务报表列报中，资产按照流动性分为流动资产和非流动资产两大类。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负债是指企业所承担的、预期会导致经济利益流出的现时义务。负债按照流动性分为流动负债和非流动负债两大类。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所有者权益是指企业资产扣除负债后由所有者享有的剩余权益。所有者权益包括股本、资本公积、盈余公积和未分配利润等。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财务报表列报的基本要素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资产负债表列报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反映企业在某一特定日期财务状况的财务报表，包括资产、负债和所有者权益三个部分。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提供企业资产、负债和所有者权益的全面信息，帮助报表使用者了解企业的财务状况、经营成果和现金流量情况。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左右对称，左方为资产，右方为负债和所有者权益。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账户式资产负债表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上下排列，上方为资产，下方为负债和所有者权益。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报告式资产负债表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账户式资产负债表便于比较资产与负债的结构，而报告式资产负债表则更便于阅读和理解。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两种格式的比较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根据实际交易记录，将经济业务直接填列到资产负债表中。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通过计算和分析账户余额变动情况，间接得出资产负债表的数据。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两种方法的比较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直接法更准确反映经济业务的实际情况，间接法则更简便易行。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利润表列报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利润表是反映企业在一定会计期间经营成果的财务报表，通过列示收入、费用和利润等项目的金额，来反映企业的盈利能力。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利润表的编制基础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利润表的编制基础是权责发生制，即以权利和责任是否转移为标准来确认收入和费用。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利润表是投资者和债权人了解企业财务状况和经营成果的重要工具，也是企业进行财务分析的重要依据。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单步式利润表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单步式利润表是将所有收入和费用项目汇总，计算出利润总额，然后减去所得税，得到净利润。这种格式简单明了，但无法反映企业盈利的结构和形成过程。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多步式利润表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多步式利润表是将利润形成过程分为多个步骤，分步计算出营业利润、利润总额和净利润。这种格式可以详细反映企业盈利的结构和形成过程，有助于投资者和债权人更好地了解企业的经营状况。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利润表的附表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为了更全面地反映企业的经营成果，利润表通常会附有其他相关报表，如利润分配表、资产减值损失明细表等。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利润表的格式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https://d.book118.com/975120144104011041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2024-09-01T19:28:13.991</cp:lastPrinted>
  <dcterms:created xsi:type="dcterms:W3CDTF">2024-09-01T11:28:14Z</dcterms:created>
  <dcterms:modified xsi:type="dcterms:W3CDTF">2024-09-01T11:28:16Z</dcterms:modified>
</cp:coreProperties>
</file>