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9E7DA-AF5D-488A-B9FC-8CC03846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60D9D-2387-49EE-B221-A0975769A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C8798-BE10-466F-B135-B46B54688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2E8C6-69EE-49F8-BF1B-FF3FCEB95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420F6-106E-43A6-ABA3-78DA7846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DC62F-A1E4-449B-96DF-DE3831AFE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C62EB5-8B58-4ED4-B133-B3B50D1DE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4B375-6E7B-42EC-9ADE-458D36E9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8E8AB-3F8B-4465-ABB9-4F7D9243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9A166-7F53-442A-A241-EF2784F6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377CE-383A-4712-AC44-8ECE2CEB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2020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：边坡详细分析\n## 1.边坡工程的基本概念与重要性\n### 1.1边坡的定义与分类\n### 1.2边坡工程的主要特点\n### 1.3边坡工程在道路建设中的重要性\n## 2.边坡的稳定分析与评估\n### 2.1边坡稳定性的影响因素\n### 2.2边坡稳定分析的方法与原理\n### 2.3边坡稳定评估的标准与等级\n## 3.边坡的加固与防护措施\n### 3.1边坡加固的目的与方法\n### 3.2常用的边坡防护措施\n### 3.3边坡加固与防护工程的施工技术与质量要求\n## 4.边坡监测与维护技术\n### 4.1边坡监测的目的与方法\n### 4.2边坡监测数据的分析与处理\n### 4.3边坡维护与修复的技术措施\n## 5.边坡工程实例分析与教训\n### 5.1国内外典型边坡工程实例分析\n### 5.2边坡工程中的问题与教训\n### 5.3提高边坡工程质量的措施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道路工程：边坡详细分析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边坡工程的基本概念与重要性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边坡的定义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边坡是指道路、铁路、矿山等工程中，由于开挖、削坡等原因形成的倾斜地表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边坡的坡度通常用边坡角表示，边坡角是指边坡面与水平面的夹角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边坡的分类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按照边坡的高度划分：高边坡、中边坡、低边坡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按照边坡的地质条件划分：岩石边坡、土质边坡、复合边坡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按照边坡的稳定性划分：稳定边坡、不稳定边坡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边坡工程具有地域性</a:t>
                </a:r>
                <a:endParaRPr/>
              </a:p>
            </p:txBody>
          </p:sp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不同地区的边坡工程受地质条件、气候、水文等因素影响，具有明显的地域性特点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边坡工程的设计、施工、监测和维护应根据实际情况进行</a:t>
                </a:r>
                <a:endParaRPr/>
              </a:p>
            </p:txBody>
          </p:sp>
        </p:grpSp>
        <p:grpSp>
          <p:nvGrpSpPr>
            <p:cNvPr id="18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边坡工程具有复杂性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边坡工程涉及地质、岩土、结构、生态等多个学科领域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边坡工程的稳定性、加固、防护、监测等问题复杂，需要综合考虑多种因素</a:t>
                </a:r>
                <a:endParaRPr/>
              </a:p>
            </p:txBody>
          </p:sp>
        </p:grpSp>
        <p:grpSp>
          <p:nvGrpSpPr>
            <p:cNvPr id="18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边坡工程具有动态性</a:t>
                </a:r>
                <a:endParaRPr/>
              </a:p>
            </p:txBody>
          </p:sp>
          <p:sp>
            <p:nvSpPr>
              <p:cNvPr id="1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边坡工程在施工、使用、维护过程中，边坡的稳定性、加固效果、防护措施等会发生变化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边坡工程需要长期监测和维护，以确保工程安全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边坡工程的主要特点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保障道路安全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边坡工程是道路工程的重要组成部分，边坡的稳定性和防护措施直接影响道路的安全运行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通过边坡工程的设计、施工、监测和维护，可以降低边坡失稳、滑坡等事故的发生概率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提高道路使用寿命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边坡工程可以防止边坡水土流失、植被破坏等现象，保护道路基础，提高道路使用寿命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通过边坡加固和防护措施，可以提高道路的抗滑、抗剪等性能，减少道路损坏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边坡工程应充分考虑生态环境因素，尽量减少对自然环境的破坏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通过生态边坡设计和植被恢复，可以保护生态环境，提高道路工程的景观效果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边坡工程在道路建设中的重要性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边坡的稳定分析与评估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边坡稳定性的影响因素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地质条件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岩石类型、结构、风化程度等因素影响边坡的稳定性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土的类型、含水量、密实度等因素影响边坡的稳定性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气候条件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温度、降水、风等气候条件影响边坡的稳定性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极端气候事件如洪水、地震等对边坡稳定性影响较大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设计与施工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边坡的几何形状、尺寸、结构等因素影响边坡的稳定性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施工工艺、质量控制等因素影响边坡的稳定性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使用与维护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车辆的行驶、超载等因素影响边坡的稳定性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边坡的监测、维护、修复等因素影响边坡的稳定性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通过工程地质调查、现场试验等手段，分析边坡的稳定性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采用专家评估、模糊综合评判等方法，对边坡稳定性进行定性评价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通过力学分析、数值模拟等手段，计算边坡的稳定性系数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采用极限平衡法、强度折减法等方法，对边坡稳定性进行定量评价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动态分析方法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通过监测数据分析、模型试验等手段，研究边坡的动态稳定性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采用时序分析、灰色理论等方法，对边坡稳定性进行动态评价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边坡稳定分析的方法与原理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边坡稳定评估的标准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边坡的稳定性系数：采用极限平衡法、强度折减法等方法计算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边坡的安全系数：根据工程经验和实际情况确定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边坡稳定评估的等级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边坡稳定等级：根据边坡稳定性系数和安全系数划分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边坡稳定等级可以分为稳定、基本稳定、不稳定等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边坡稳定评估的标准与等级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边坡的加固与防护措施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提高边坡的稳定性，防止边坡失稳、滑坡等事故的发生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减少边坡对道路基础、植被等的不利影响，提高道路使用寿命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边坡加固的目的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锚杆（索）加固：通过锚杆（索）将边坡岩土体与外部结构连接，提高边坡的稳定性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喷射混凝土加固：通过喷射混凝土覆盖边坡表面，提高边坡的抗滑性能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土体改良：通过加入水泥、石灰等改良剂，提高土的强度和稳定性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植被防护：通过种植植被，提高边坡的抗滑性能，保护生态环境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边坡加固的方法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边坡加固的目的与方法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https://d.book118.com/975120204311011111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道路工程：边坡详细分析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2024-09-17T18:16:29.442</cp:lastPrinted>
  <dcterms:created xsi:type="dcterms:W3CDTF">2024-09-17T10:16:29Z</dcterms:created>
  <dcterms:modified xsi:type="dcterms:W3CDTF">2024-09-17T10:16:31Z</dcterms:modified>
</cp:coreProperties>
</file>