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619E2-859A-4EC6-B0FE-4FB9DA234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C38E5-41DE-4A93-97C9-664E9D89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F3E67-36B1-4E28-BAFD-848A9A8E9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C5A91-159D-4EE2-8410-F79E46F4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93471-A8C7-4020-B631-8FE12C911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77BE4-0724-4382-B0C9-D4BBD4D5C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DF8BE-6081-4C9A-B528-FB7269A5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89D41-120E-4216-9CA6-014D04114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7C3FD-E5FF-4A32-A4F4-D74F860DB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31C9D-9776-4C29-B5DF-DE4F5709D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B9F70-1948-4F1A-82E6-4F088D28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22104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94企业安全管理中的安全审计与合规检查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安全审计与合规检查概述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安全审计流程与方法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合规检查内容与标准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常见风险点识别与防范策略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案例分析：成功实施安全审计与合规检查的关键因素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安全审计与合规检查概述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安全审计定义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安全审计是对企业信息系统的安全性、保密性、完整性和可用性进行评估和监督的过程。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合规检查定义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合规检查是企业为确保自身业务活动符合相关法律法规、行业标准及内部政策要求而进行的自我审查。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通过安全审计和合规检查，企业可以识别潜在的安全风险，确保业务活动的合规性，从而保护企业资产安全，降低法律风险和声誉损失。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随着企业信息化程度的不断提高，信息安全问题日益突出，安全审计和合规检查成为企业安全管理的重要组成部分。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通过安全审计和合规检查，企业可以及时发现并纠正潜在的安全问题和违规行为，确保信息系统的稳定性和可靠性，提升企业的整体安全水平。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安全审计和合规检查适用于企业的各个业务领域，包括网络安全、数据安全、应用安全等。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安全审计和合规检查的对象包括企业的信息系统、网络设备、应用程序、数据资产等。同时，也包括企业员工的行为和操作，以确保他们遵守企业的安全政策和规定。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安全审计流程与方法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确定审计的范围、重点和目标，包括评估企业安全策略的有效性、检查安全控制措施的执行情况等。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明确审计目标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制定审计计划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确定审计标准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根据审计目标，制定详细的审计计划，包括审计的时间表、资源分配、审计程序等。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依据国家和行业标准，结合企业实际情况，制定适用的安全审计标准。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通过访谈、问卷调查、查阅文档等方式，收集与审计目标相关的信息。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对收集的信息进行整理、分类和分析，识别潜在的安全风险和合规问题。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根据分析结果，采用适当的测试方法，如渗透测试、漏洞扫描等，验证安全控制措施的有效性。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实施测试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审计实施过程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将审计过程中发现的问题、风险和建议进行汇总和分类。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汇总审计结果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根据审计结果，编写详细的审计报告，包括审计结论、改进建议等。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编写审计报告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对审计报告进行审核和批准，确保报告内容的准确性和客观性。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报告审核与批准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审计报告编制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根据审计结果和企业实际情况，不断完善安全策略和措施，提高安全管理水平。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跟进审计结果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对审计报告中提出的问题和建议进行跟踪和督促，确保相关措施得到落实。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定期复审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定期对安全审计进行复审，评估安全管理的效果和改进措施的执行情况。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后续跟进与改进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合规检查内容与标准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合规性评估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评估企业在业务运营过程中是否严格遵守相关法律法规要求，如数据保护法、劳动法、环保法等。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违规行为调查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对发现的违规行为进行深入调查，分析原因，并制定相应的整改措施。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检查企业是否对国家、地方及行业相关法律法规进行及时识别和更新。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法律法规遵守情况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检查企业是否建立完善的内部控制制度，包括财务管理、人力资源管理、业务流程管理等方面。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内部控制制度建设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评估企业内部控制制度的实际执行情况，如审批流程、岗位职责分离、信息保密等。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检查企业是否设立独立的内部审计机构，对内部控制体系进行定期或不定期的审计监督。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内部审计监督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内部控制体系有效性评估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针对不同等级的风险，制定相应的应对措施，如风险规避、风险降低、风险转移等。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识别企业在运营过程中面临的各种风险，如市场风险、信用风险、操作风险等。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对识别出的风险进行评估，确定风险等级和影响程度。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64" r="5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不断完善合规管理体系，提高合规管理效率和水平。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合规管理优化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根据内部审计和外部监管机构的建议，持续改进内部控制体系，提高风险防范能力。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内部控制改进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加强员工合规意识和风险意识的培训，提高员工对合规管理和风险管理的重视程度。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积极运用信息化手段，如大数据、人工智能等，提高合规管理和风险管理的智能化水平。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持续改进方向和目标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https://d.book118.com/975122104134011122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2024-09-25T21:25:54.028</cp:lastPrinted>
  <dcterms:created xsi:type="dcterms:W3CDTF">2024-09-25T13:25:54Z</dcterms:created>
  <dcterms:modified xsi:type="dcterms:W3CDTF">2024-09-25T13:25:56Z</dcterms:modified>
</cp:coreProperties>
</file>