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1333B-B0FA-4887-9E7C-1EB15A997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19E23-415B-44E0-9649-03E8E7F86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A6DF1-7283-4FB1-8D1B-E271497F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98987-37F0-47F0-A54C-7C4C3D35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A0CE8-3C88-4FF3-BAC9-CF5D0CE1A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4B329-A563-43D6-8A6A-05A71A8F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0CE4D5-54BA-4723-B743-213E3692F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F61FF-E531-4FE7-BE04-4D45D8917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77590-1E4E-4E3C-A0AC-164C10500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42028-D19A-4109-BC15-BC5C1FD9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F1C48-41C6-4B0E-AB99-8B9ADD6A9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241001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2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《包装容器结构设计与制造》教学课件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包装容器概述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包装容器结构设计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包装容器材料选择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包装容器制造工艺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包装容器性能测试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包装容器应用实例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包装容器概述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125" r="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包装容器是指用于盛装商品，保护商品在运输、储存和使用过程中不受损伤、污染、丧失使用价值或降低品质的容器。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根据不同的分类标准，包装容器可分为多种类型。按材质可分为纸制品、塑料、金属、玻璃等；按用途可分为食品包装、药品包装、日用品包装等；按结构可分为盒、罐、瓶、袋等。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包装容器的分类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包装容器的定义与分类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包装容器能够保护商品在运输、储存和使用过程中不受损伤、污染和丧失使用价值。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保护功能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包装容器设计应方便消费者使用，提高商品的易用性和便利性。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方便使用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包装容器具有吸引消费者注意力和促进商品销售的作用，是商品市场竞争力的重要组成部分。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合理的包装设计能够降低生产成本和运输成本，提高企业的经济效益。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包装容器的功能与作用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1" r="1665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随着环保意识的提高，包装容器的发展趋势是向着更加环保的方向发展，如使用可降解材料、减少包装材料的使用等。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随着科技的进步，包装容器将更加智能化，如使用RFID技术、智能标签等提高商品的追溯性和管理效率。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包装容器设计将更加注重人性化，方便消费者的使用，提高商品的易用性和便利性。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随着个性化消费需求的增加，包装容器将更加定制化，满足不同消费者的需求和喜好。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包装容器的发展趋势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包装容器结构设计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00" r="177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确保包装容器能够满足其基本功能，如保护、保存、方便使用等。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确保包装容器在使用过程中不会对消费者造成伤害，符合相关安全标准。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在满足功能和安全性的前提下，尽量降低成本，提高性价比。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采用可回收、可降解的材料，减少对环境的污染。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盒式结构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管式结构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瓶式结构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软包装结构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常见包装容器结构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490" r="94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460" r="1446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525" r="652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6185" b="61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用于包装固体商品，如糕点盒、鞋盒等。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用于包装液体、半流体等商品，如化妆品瓶、洗发水瓶等。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用于包装液体商品，如饮料瓶、油瓶等。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用于包装食品、药品等，具有密封性好、阻隔性能强等特点。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采用新型材料，如可降解塑料、纸质材料等，降低成本，提高环保性。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优化材料选择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814" b="981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优化结构设计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295" b="22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创新结构设计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87" r="1408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通过改进结构，提高包装容器的抗压、抗震等性能，延长使用寿命。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开发新型包装容器，如可折叠式包装、多功能包装等，满足消费者多样化的需求。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结构设计优化与创新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包装容器材料选择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具有轻便、易加工、可回收等优点，但耐水性、防潮性较差。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纸质包装材料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塑料包装材料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木质包装材料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金属包装材料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种类繁多，具有防水、防潮、耐腐蚀等特性，但不易降解，对环境造成污染。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天然环保，质感好，但成本较高，且易受潮、易变形。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密封性好，阻隔性强，但成本高，加工困难。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优先选择可回收、可降解的材料，减少对环境的负担。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确保材料无毒、无异味，符合食品安全标准。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选择成本低、易于加工的材料，降低包装成本。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根据包装容器的用途和要求，选择具有相应特性的材料。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材料选择的原则与标准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https://d.book118.com/975124100123011102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2024-09-11T07:06:35.563</cp:lastPrinted>
  <dcterms:created xsi:type="dcterms:W3CDTF">2024-09-10T23:06:35Z</dcterms:created>
  <dcterms:modified xsi:type="dcterms:W3CDTF">2024-09-10T23:06:37Z</dcterms:modified>
</cp:coreProperties>
</file>