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01D3D-D1A9-4663-A2D8-0E6E54A0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FABBC-ACCF-421C-A145-1CDEBB7B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EE2D3-62D2-40D9-BFDB-A68D7615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75576-35B7-4189-B7A7-F771404BF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73B19-E9B5-4F62-82D6-708BE237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E9D6C-0C5A-4EB4-BE20-7E20FBEEA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9C019-6BF4-421E-9B17-C0DFFA9B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F23E9-E4D6-44C8-9336-00194BAF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EFDB6-1CAD-4B30-B48E-39C3335C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BD7BF-1E33-40FC-93E0-0F49DB7F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5230F-5A04-40D3-B20C-C07B17162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2410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autocad工程绘图及实训之autocad的界面和基本操作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autocad的界面介绍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autocad的视图控制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autocad的图层管理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autocad的文字输入与编辑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autocad的界面介绍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显示当前打开的CAD文件的名称、版本号以及缩放比例等信息。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可以通过标题栏的最右侧按钮来最小化、最大化或关闭CAD窗口。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包含CAD软件的所有功能命令，如文件操作、编辑、视图等。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可以通过菜单栏选择相应的命令，也可以通过快捷键或工具栏快速调用常用命令。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包含常用命令的快捷图标，方便用户快速调用。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可以根据个人习惯自定义工具栏中的命令图标和顺序。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显示当前CAD文件的绘图区域，用户可以在此区域内绘制、编辑和查看图形。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可以通过缩放、平移等操作来查看不同区域的图形。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绘图窗口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https://d.book118.com/975124102023011043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2024-09-04T17:28:55.033</cp:lastPrinted>
  <dcterms:created xsi:type="dcterms:W3CDTF">2024-09-04T09:28:55Z</dcterms:created>
  <dcterms:modified xsi:type="dcterms:W3CDTF">2024-09-04T09:28:57Z</dcterms:modified>
</cp:coreProperties>
</file>