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348DF-DE3C-4275-A196-FBA14367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F43B-984C-4AEA-BA4F-7BD73C82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F98E0-FC31-4A38-BC64-539A2540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E592C-FDAA-4F21-8F9E-6F771CCD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38770-F1D1-43D5-9DA3-B363DB17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91D97-2A85-475E-9DC4-6595FEBB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21D7F-E9F1-4A06-AF60-29AABE0A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8ADD4-6F1F-456D-BF4E-CFB1482A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33652-8D5D-44EF-9CDE-08C81B81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CD80D-3174-446B-9CF4-DB3DAA4A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5B7E7-A3BD-4786-92C5-971CFBE9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30002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项目可行性分析与评价知识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社会环境可行性评价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项目综合评价与决策建议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项目可行性分析概述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项目可行性分析是在投资决策前对项目进行全面、系统的技术经济分析，以评估项目的可行性、合理性和经济效益，为项目决策提供科学依据。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通过对项目的技术、经济、社会、环境等方面进行综合分析，判断项目是否可行，预测项目的经济效益和社会效益，为投资者提供决策参考。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7" r="1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项目可行性分析是项目投资决策的关键环节，对于避免盲目投资、减少投资风险、提高投资效益具有重要意义。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通过项目可行性分析，可以了解项目的市场需求、技术可行性、经济效益等关键信息，为项目决策提供科学依据，有助于优化资源配置、提高投资效益、促进经济社会发展。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项目可行性分析适用于各类投资项目，包括工业、农业、服务业、基础设施等领域。无论是新建项目、扩建项目还是改建项目，都需要进行可行性分析。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项目可行性分析的对象包括项目的市场需求、技术可行性、经济效益、社会效益等方面。具体来说，需要对项目的投资环境、市场需求、技术方案、建设条件、经济效益等进行深入分析和评估。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市场调研与预测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了解目标消费者的购买意愿、购买能力和消费习惯等，以评估产品的市场潜力。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分析所在行业或相关行业的发展趋势和市场需求，以确定项目的市场定位和发展方向。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针对不同地区或国家的市场需求进行分析，以制定相应的市场营销策略。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识别主要的竞争对手，包括直接竞争对手和间接竞争对手，并分析其市场份额、产品特点、营销策略等。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分析市场中的竞争格局，包括市场份额分布、竞争强度、进入壁垒等，以评估项目的竞争地位。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评估项目相对于竞争对手的优势和劣势，包括产品特点、品牌知名度、渠道资源等，以制定有效的竞争策略。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了解所在行业或相关行业的最新技术、产品创新和市场需求变化等趋势，以预测未来市场的发展方向。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关注消费者需求和行为的变化趋势，包括消费观念、购买方式、信息获取方式等，以预测未来市场的消费趋势。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关注国内外宏观经济形势和政策变化，分析其对项目所在行业的影响。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技术可行性评估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评估不同技术方案对项目需求的满足程度，选择最适应项目需求的技术方案。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技术适应性分析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对比不同技术方案的技术水平，选择技术先进、具有发展潜力的技术方案。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技术先进性评估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综合考虑技术方案的经济性，选择成本效益最优的技术方案。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57" r="595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识别所选技术方案存在的技术风险，并制定相应的应对措施。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参考技术成熟度模型，评估所选技术方案所处的技术成熟度等级。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分析所选技术方案在实际应用中的案例，了解其应用效果及存在的问题。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https://d.book118.com/975130002311011044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2024-09-07T08:56:00.843</cp:lastPrinted>
  <dcterms:created xsi:type="dcterms:W3CDTF">2024-09-07T00:56:00Z</dcterms:created>
  <dcterms:modified xsi:type="dcterms:W3CDTF">2024-09-07T00:56:02Z</dcterms:modified>
</cp:coreProperties>
</file>