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71BD6-4497-4581-ACAF-F915D58DA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FE6C5-AC9D-4047-978E-8150DD2D3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E5BB5-4DD6-4238-9E62-1ADA19274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2C06E-4699-413C-BAB9-721FC5836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FE35C4-C29C-4858-B735-3DAE7E526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718A7-4CAA-495B-9C24-C8309696D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58D8E-AE11-441C-A1DF-208F06FDF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F1653-5A4B-4F48-B5B5-A31E9D99A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A2A50-4976-404C-AFC9-B7D1A48B7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1823C-3759-4D92-B2A4-7D64B3128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C1E22-E9BF-4D6A-8999-62CB6B841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30123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某酒店项目可行性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项目起源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随着旅游业的快速发展，酒店市场需求不断增长，为满足市场需求，提高酒店业整体竞争力，本项目应运而生。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政府出台了一系列政策，鼓励酒店业发展，为本项目的实施提供了政策支持。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通过引进先进的管理理念和技术，提高酒店服务品质，提升客户满意度。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提高酒店服务品质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通过本项目实施，提高酒店在当地市场的份额，增强品牌影响力。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注重环境保护和资源节约，实现酒店业的可持续发展。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提高酒店入住率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通过本项目实施，预计酒店入住率将得到显著提升。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通过提高服务品质和扩大市场份额，预计酒店营收将实现增长。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通过本项目实施，提升酒店品牌形象，增强客户忠诚度。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家庭旅游市场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家庭旅游市场逐渐成为酒店业的重要客源，对酒店设施和服务的要求也相应提高。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旅游业的快速发展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随着人们生活水平的提高和旅游业的蓬勃发展，酒店市场需求持续增长。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商务出差需求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随着全球化和区域合作的加强，商务出差需求也日益增多，对高端酒店的需求增加。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在同类酒店中，价格、服务、设施等方面的竞争尤为激烈。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同类酒店竞争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知名品牌酒店具有较强的市场竞争力，对中小酒店构成威胁。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如民宿、共享住宿等新兴业态对传统酒店业带来挑战。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新兴业态的挑战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对价格不太敏感，注重品质和服务，多选择高端商务酒店。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748" r="167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高端商务客人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对价格较为敏感，注重酒店设施和服务的全面性，多选择中档酒店。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旅游团队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注重酒店设施的亲子友好性和服务的便利性，多选择有儿童游乐设施和家庭套间的酒店。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家庭旅游客人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评估当前市场上可用的技术，包括建筑、设计、酒店管理系统等，以确定是否满足项目需求。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评估现有技术的成熟度和可靠性，确保项目实施过程中不会因技术问题而延误。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现有技术水平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评估项目所需技术的复杂程度，包括软件、硬件和系统集成等方面。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技术复杂性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评估技术实施过程中可能遇到的困难和挑战，如人员培训、系统调试等。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技术实施难度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技术实现难度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识别项目实施过程中可能出现的各种技术风险，如系统故障、数据泄露等。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制定相应的风险应对措施，如备份系统、数据加密等，以降低技术风险对项目的影响。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https://d.book118.com/975130123221011120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2024-09-23T04:24:18.928</cp:lastPrinted>
  <dcterms:created xsi:type="dcterms:W3CDTF">2024-09-22T20:24:18Z</dcterms:created>
  <dcterms:modified xsi:type="dcterms:W3CDTF">2024-09-22T20:24:21Z</dcterms:modified>
</cp:coreProperties>
</file>