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FEDB3-5D03-453B-9F16-4B99CE94D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BD85C-B1F5-4001-BFC8-49B7F97F0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81DB1-C4B2-48B7-AABC-C60CB1CD1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694A7-4DCF-49C9-BC79-C8CC75396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26753B-0FF4-4C5F-B71A-DD2A4B631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8AFEF4-1583-437F-B579-23F723000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A8E4C7-4F54-4132-AF46-FD304CB66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EEC7B-F570-4962-A95D-643C7BBCB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F9A95-A176-4039-9446-9B771D1B2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DC5FF-E154-433C-BA21-847E9EE66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CE91A-6B93-4146-8D8C-CD24C598E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301340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年会调研结果分析报告竞争环境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内部资源与能力评估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战略制定与调整建议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了解行业趋势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通过对年会调研结果的分析，了解当前行业的发展趋势和变化，为企业制定未来发展战略提供参考。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评估竞争态势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通过对竞争对手的年会活动进行调研，评估其在市场上的表现和竞争力，为企业制定竞争策略提供依据。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发现市场机会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通过对年会调研结果的分析，发现潜在的市场机会和业务增长点，为企业拓展市场提供参考。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涵盖行业内主要企业和竞争对手的年会活动，包括会议主题、演讲嘉宾、参会人员、活动安排等方面的内容。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通过公开渠道、行业协会、专业机构等途径获取相关数据和信息。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采用问卷调查、访谈、观察等多种调研方法，收集年会相关的数据和信息。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竞争环境概述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年会策划行业市场参与者众多，包括专业策划公司、公关公司、广告公司等，竞争激烈。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各家公司通过提供不同的服务内容和质量、创新的活动形式等手段进行差异化竞争。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目前市场上没有一家独大的公司，市场份额相对分散。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具有丰富经验和优秀口碑的公司，专注于高端年会策划，以创意和执行力见长。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竞争对手一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新兴公司，注重数字化和互动性，以年轻化和趣味性吸引客户。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综合性公关公司，提供一站式服务，包括年会策划、媒体关系、品牌传播等。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政府对大型活动的审批和管理越来越严格，对年会策划公司的资质和能力要求更高。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政策限制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年会策划公司需遵守相关法律法规，如《广告法》、《消费者权益保护法》等，确保活动的合法性和规范性。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政府鼓励创新和创意产业的发展，为年会策划行业提供了更多的发展机遇。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政策机遇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调研结果分析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我们的产品在市场上具有一定的创新性，但竞争对手也在不断加强研发，我们需要保持创新优势。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我们的服务质量得到了客户的认可，但仍有提升空间，特别是在售后服务方面。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我们的品牌知名度在市场上处于中等水平，需要加强品牌建设和宣传。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产品/服务竞争力评估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市场份额与增长趋势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我们目前的市场份额为20%，相对于竞争对手来说还有提升空间。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过去一年我们的市场份额增长了5%，表明我们的产品和服务在市场上具有一定的竞争力。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根据市场趋势和客户需求，我们预计未来一年内市场份额将继续增长。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未来预测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问题反馈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客户反映最多的问题是产品质量不稳定和售后服务不及时。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针对客户反馈的问题，我们需要加强产品质量控制，提高售后服务水平，同时加强与客户的沟通和联系。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总体满意度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调查结果显示，客户对我们的产品和服务总体满意度为80%。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内部资源与能力评估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公司拥有一支高素质、专业化的员工队伍，但在某些关键岗位上，如高级技术研发人员和市场拓展人员，存在一定的人才缺口。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员工结构与素质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公司已建立起较为完善的培训体系，但在员工职业发展规划和晋升机会方面仍有待提升。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根据调研结果，员工对公司的整体满意度较高，但在薪酬福利和工作环境方面还有改进空间。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员工满意度与忠诚度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541" r="454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https://d.book118.com/975130134012011040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2024-08-30T21:55:48.935</cp:lastPrinted>
  <dcterms:created xsi:type="dcterms:W3CDTF">2024-08-30T13:55:48Z</dcterms:created>
  <dcterms:modified xsi:type="dcterms:W3CDTF">2024-08-30T13:55:51Z</dcterms:modified>
</cp:coreProperties>
</file>