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C29571-8B7B-4558-A975-E3C1B2048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5BCEC9-B41A-4988-991E-D6DF88C9F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8A4B6F-FEC1-471A-8733-35077A982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52AE57-62C8-4CB5-8E5B-66E454AEEC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681A3B-CD57-408C-92C4-A725E16EA43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5CD5FF-C08C-45A3-B2E1-FCEE58AEF8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D2C575-4FFA-4E02-9E08-586DBE717B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4BFFED-2502-44CC-B52A-0252E6CE2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BD86D0-7CF0-4235-BB54-194092DB9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9ADA7-2413-42BD-9510-80061376F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A2EC1-6725-42B1-B686-EF70D8FD4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303020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急性胰腺炎营养治疗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急性胰腺炎概述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急性胰腺炎的营养需求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急性胰腺炎的营养治疗原则</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急性胰腺炎的营养治疗策略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急性胰腺炎营养治疗的临床效果与展望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急性胰腺炎概述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急性胰腺炎是由于胰酶激活后引起胰腺组织自身消化、水肿、出血甚至坏死的炎症反应，通常伴随其他器官功能改变。</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急性胰腺炎可根据病理改变分为水肿型和出血坏死型，根据病情严重程度可分为轻症、中度和重症急性胰腺炎。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54" r="309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794" r="287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急性胰腺炎的常见病因包括胆道疾病、酗酒、暴饮暴食、高脂血症、外伤和某些药物等。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急性胰腺炎的发病机制涉及胰酶激活、胰腺血液循环障碍、细胞因子和炎症介质释放等多个环节。</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484" b="64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急性胰腺炎的典型症状包括腹痛、恶心、呕吐、发热和血尿淀粉酶升高，严重病例可能出现低血压、呼吸困难和意识障碍等。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急性胰腺炎的诊断主要依据临床表现、实验室检查（如血尿淀粉酶、脂肪酶等）和影像学检查（如腹部超声、CT等）。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急性胰腺炎的营养需求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157" b="20157"/>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急性胰腺炎患者能量需求应根据病情严重程度和个体差异进行调整，以满足患者的能量消耗和组织修复需要。</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对于重症患者，能量摄入应适当增加，以满足高代谢状态下的能量需求。</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对于病情较轻的患者，能量摄入应适当减少，以避免加重胰腺负担。</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急性胰腺炎患者蛋白质需求应根据病情严重程度和个体差异进行调整，以满足患者的组织修复和免疫功能需要。</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对于重症患者，应适当增加蛋白质摄入，以促进组织修复和免疫功能提高。</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对于病情较轻的患者，蛋白质摄入量应适当减少，以避免加重胰腺负担。</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蛋白质需求</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267" b="1826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800" b="580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脂肪需求</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急性胰腺炎患者脂肪需求应根据病情严重程度和个体差异进行调整，以满足患者的能量需求和减少胰腺外分泌。</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应选择富含不饱和脂肪酸的食用油，如橄榄油、鱼油等，以降低血脂水平。</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脂肪摄入量不宜过多，以免加重胰腺负担。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急性胰腺炎患者维生素与矿物质需求应根据病情严重程度和个体差异进行调整，以满足患者的营养需求和促进康复。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应增加富含维生素C、维生素E、β-胡萝卜素等抗氧化物质的食品摄入，以增强免疫力和抗氧化能力。</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476" b="847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应增加富含钙、磷、镁等矿物质的食品摄入，以维持骨骼健康和神经肌肉正常功能。</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维生素与矿物质需求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急性胰腺炎的营养治疗原则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https://d.book118.com/975130302024011041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2024-09-01T13:58:18.660</cp:lastPrinted>
  <dcterms:created xsi:type="dcterms:W3CDTF">2024-09-01T05:58:18Z</dcterms:created>
  <dcterms:modified xsi:type="dcterms:W3CDTF">2024-09-01T05:58:20Z</dcterms:modified>
</cp:coreProperties>
</file>