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C1BF7-6D94-4A5F-9004-2C873B62C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5559F-AA2A-4E3B-8259-0EB6894C5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FAA39-FA4E-4CA5-80BD-B7AFC02D7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E299CB-D7C7-4423-A58D-5FC0F34DE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5EA4F2-8515-4D9A-B0F8-EFAFE0588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1B4935-504A-416E-9F13-29C52879D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778C75-8D28-4668-98AD-DE01D7D7B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77AACE-1A61-4BB3-AED8-1116D9933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1E1BB8-F4ED-4EB8-9E41-14BB907CA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332F1-0BD1-407C-8B94-505F9AA11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ADAF7-588A-41C6-86A4-DF5E6C77B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13234400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小儿发烧晚间护理常规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2024-01-03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发烧基础知识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小儿发烧的特点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晚间发烧护理方法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发烧的药物治疗与注意事项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发烧的饮食护理与营养补充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发烧的物理降温方法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发烧基础知识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发烧是指体温异常升高，超出正常范围。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发烧是人体对感染、炎症或其他刺激的生理反应，通常表现为体温升高，超出正常范围。正常体温在一定范围内波动，不同年龄段的人正常体温略有差异。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031" r="19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发烧的定义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发烧的原因包括感染、炎症等。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发烧最常见的原因是感染，如病毒、细菌、真菌等微生物感染，感染可引起机体免疫系统的反应，导致体温升高。此外，炎症、过敏反应、自身免疫性疾病等也可能导致发烧。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发烧的原因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发烧可能会引起一系列生理变化和并发症。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发烧时，机体代谢率升高，心率加快，耗氧量增加，可能导致疲劳、肌肉酸痛等症状。长时间高烧可能对脑组织造成损伤，尤其是婴幼儿和老年人。此外，发烧还可能引起脱水、惊厥等并发症。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发烧的后果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小儿发烧的特点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950" r="299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925" r="289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由于细菌、病毒、支原体等感染引起的发热，如感冒、肺炎等。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感染性发热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由于免疫系统疾病、内分泌疾病等非感染因素引起的发热，如风湿热、甲亢等。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非感染性发热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小儿发烧的原因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小儿的体温可能会超过37.5℃，甚至高达39℃或更高。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小儿可能会出现怕冷、发抖等症状。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小儿可能会出现食欲不振、厌食等症状。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小儿可能会出现精神状态不佳、疲倦等症状。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体温升高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畏寒、寒战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食欲减退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精神萎靡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小儿发烧的症状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69" b="12569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发烧会导致身体水分散失，如果不及时补充水分，会导致脱水。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高烧不退可能会引起惊厥，对小儿的脑部发育造成影响。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发烧如果不及时控制，可能会导致感染扩散，加重病情。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惊厥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感染扩散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小儿发烧的危害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晚间发烧护理方法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48" r="146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每隔2-3小时开窗通风，每次通风10-15分钟，以降低室内病菌密度。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定时开窗通风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在室内使用空气净化器，过滤空气中的细菌、病毒和过敏原。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169" b="1616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将室温控制在22-24℃，避免过冷或过热，以免加重宝宝的不适感。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在宝宝发烧时，适当增加被褥，注意保暖，避免宝宝受凉。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保持适宜的室温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注意保暖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调节空调温度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保持适当的衣物穿着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选择宽松透气的衣物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为宝宝选择宽松、透气的衣物，避免穿着过紧或过多，以利于散热。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适时增减衣物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根据宝宝的体温和室温适时增减衣物，保持宝宝舒适的状态。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https://d.book118.com/975132344002011042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2024-09-02T22:21:21.668</cp:lastPrinted>
  <dcterms:created xsi:type="dcterms:W3CDTF">2024-09-02T14:21:21Z</dcterms:created>
  <dcterms:modified xsi:type="dcterms:W3CDTF">2024-09-02T14:21:23Z</dcterms:modified>
</cp:coreProperties>
</file>