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D7A6A7-1FF6-45A2-A722-974B714464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9266B8-17D0-401E-9A33-D2B0A4816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34E584-F19C-4187-A7C0-BFAC6A7004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54EFE8-CE4A-4DB8-A2FD-1CE4D267D6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D08A20-B387-4F5B-A0A2-6283385ACF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AAF332-F266-47BC-9650-35564BBC5A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BE6E45-4F93-48E8-AE49-48D394D620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0AC4CC-48F7-46F7-8C3F-E0C1DAC9E7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EA9ACC-88BA-454F-B796-496F7049AA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3B2AE7-3B2F-4180-9C91-682EBEB005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9DC8AC-86F7-4919-BCB4-24E8CC3AC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133022042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新浪微博发展历程及趋势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新浪微博的崛起与影响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新浪微博的竞争格局与优势</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新浪微博的创新与发展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新浪微博的未来趋势与挑战</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微博的定义与特点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微博定义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微博是一种基于用户关系信息分享、传播以及获取的通过关注机制分享简短实时信息的广播式的社交媒体、网络平台。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微博特点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便捷性、实时性、互动性、多样性。用户可以通过手机、电脑等多种终端随时随地发布和接收信息，实现即时分享和交流。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新浪微博的发展历程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创立初期：新浪微博于2009年8月正式上线，初期以邀请制注册方式吸引用户，凭借名人效应和热点事件迅速积累用户。</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高速发展期：随着用户数量的不断增加，新浪微博逐渐成为中国最具影响力的社交媒体平台之一。期间推出了多种新功能，如私信、评论、转发等，提升了用户体验和互动性。</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竞争与挑战：随着其他社交媒体平台的兴起，如微信、抖音等，新浪微博面临竞争压力。为应对挑战，新浪微博不断推出新功能和优化用户体验，如短视频、直播等。</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发展趋势：未来，新浪微博将继续发挥社交媒体平台的作用，加强与各类机构和企业的合作，拓展商业化应用场景。同时，随着5G、AI等技术的发展，新浪微博有望推出更多创新功能和服务，提升用户体验和互动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新浪微博的崛起与影响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用户基数庞大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自2009年上线以来，新浪微博用户数量迅速增长，成为全球最大的中文社交媒体平台之一。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活跃用户占比高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新浪微博月活跃用户数量持续增长，用户粘性不断增强，为平台带来了稳定的流量和关注度。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用户群体多样化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新浪微博用户覆盖各个年龄段、职业和地域，使得平台内容更加丰富多彩，满足了不同用户的需求。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微博用户的快速增长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实时热点追踪</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新浪微博具有强大的实时热点追踪能力，用户可以及时了解社会热点事件、娱乐八卦、体育赛事等各方面的最新动态。</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个性化推荐算法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新浪微博采用先进的个性化推荐算法，根据用户的兴趣和行为习惯，为用户推荐感兴趣的内容和用户。</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多元化的内容类型</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新浪微博支持文字、图片、视频、音频等多种内容形式，为用户提供了多样化的表达方式。</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微博内容的丰富多样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微博对社会的影响</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随着微博用户数量的不断增加和用户活跃度的提高，越来越多的企业和个人开始将微博作为营销推广的新平台，通过微博推广产品和服务。</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营销推广的新平台</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新浪微博已经成为信息传播的重要渠道之一，许多重大事件和新闻都是通过微博首先传播开来的。</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信息传播的重要渠道</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新浪微博上的热门话题和舆论趋势往往能够反映社会大众的关注和态度，对于社会舆论的形成和传播具有重要影响。</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社会舆论的放大器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新浪微博的竞争格局与优势</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竞争对手</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随着社交媒体市场的不断发展，微信、抖音等平台也逐渐崭露头角，成为新浪微博的有力竞争对手。</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差异化竞争</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为了在激烈的竞争中脱颖而出，新浪微博不断推出新的功能和服务，如短视频、直播等，以吸引和留住用户。</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市场份额</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新浪微博在社交媒体市场中占据主导地位，拥有庞大的用户群体和活跃度，成为行业内的重要参与者。</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微博市场的竞争格局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新浪微博通过提供个性化的内容推荐和社交互动功能，增强了用户的粘性和使用时长。</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用户粘性</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新浪微博拥有丰富的内容生态，包括明星、网红、企业、媒体等各类账号，为用户提供了多样化的内容选择。</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内容生态</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新浪微博积极与各类平台和机构合作，实现跨平台的内容整合和传播，扩大了自身的影响力。</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跨平台整合</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新浪微博的竞争优势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https://d.book118.com/975133022042011114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2024-09-21T05:27:00.819</cp:lastPrinted>
  <dcterms:created xsi:type="dcterms:W3CDTF">2024-09-20T21:27:00Z</dcterms:created>
  <dcterms:modified xsi:type="dcterms:W3CDTF">2024-09-20T21:27:02Z</dcterms:modified>
</cp:coreProperties>
</file>