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46625-5965-4B50-9AA2-AA9011005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C7548-40C8-4670-AE4F-EDB930BAE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82206-227D-46DF-B33A-6780C58B8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97542-B368-4DF9-84AB-06D466169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FBA7B-0DF8-40AF-A1EC-FD7CF734F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DA216-4137-45C2-864E-0E7C01E9B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927B3-C1A6-47F6-A836-954166EA8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8DB27-1674-4CB0-974D-8766E79A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63B5F-2661-4719-8AB8-FB44C9FF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9A390-4A26-4326-BC93-6AC93B8C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F9FC1-89C3-42B4-A894-76B9FFA4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34323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义务教育课程标准实验教科书一年级下册课件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语文基础知识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掌握基础拼音知识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通过课件学习拼音字母的发音、书写规则和拼读方法，掌握声母、韵母和声调的基本知识，能够正确拼读和书写拼音。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111" b="31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拼音学习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培养良好的书写习惯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通过课件学习汉字的基本笔画、笔顺和结构，掌握正确的书写姿势和执笔方法，培养良好的书写习惯，提高书写速度和美观度。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汉字书写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扩大词汇量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通过课件学习常见词汇和短语，了解词语的意义和用法，不断扩大词汇量，提高语言表达能力。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词汇积累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阅读理解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培养阅读习惯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通过阅读课文，引导学生养成每天阅读的习惯，培养学生对文字的敏感度和兴趣。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课文阅读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提高阅读速度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通过快速阅读课文，训练学生提高阅读速度，增强阅读效率。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理解文章内容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课文阅读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详细描述：通过阅读课文，引导学生理解文章的主题、情节和人物关系，提高学生的阅读理解能力。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课文阅读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拓展阅读材料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提供与课文相关的拓展阅读材料，引导学生进行课外阅读，丰富学生的阅读视野。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课文阅读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通过阅读故事，激发学生的想象力，培养学生的创造力。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培养情感表达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激发想象力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故事阅读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详细描述：通过故事阅读，引导学生理解故事中的情感表达，培养学生的情感素养。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故事阅读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80" b="2328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通过阅读不同类型的故事，引导学生了解不同的文化、历史和社会背景，拓展学生的知识面。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故事阅读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通过故事阅读，提高学生的语言表达能力，增强学生的口语交际能力。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故事阅读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https://d.book118.com/975134323100011042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2024-09-03T07:25:02.838</cp:lastPrinted>
  <dcterms:created xsi:type="dcterms:W3CDTF">2024-09-02T23:25:02Z</dcterms:created>
  <dcterms:modified xsi:type="dcterms:W3CDTF">2024-09-02T23:25:04Z</dcterms:modified>
</cp:coreProperties>
</file>