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46675-88FA-4CA8-82A9-2FC9B33DF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327FA-5943-499E-9DC4-415FCC711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ECE57-E2A1-4E51-B212-2F9B8CAD9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8CFEA-FADA-4472-AD38-5CE23A679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2203A-2E33-4A98-9FA3-CA4DFC1DC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41C9A-3758-42E3-8F74-113E1146C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92E60C-8F59-423D-B130-83F21D96C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09796-0852-4732-A941-26244DB6C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2DBB7-BF30-4200-9BDF-BF4C91D1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B9A12-355A-497C-AFCF-A65977A76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AF010-2415-4B00-A00C-2C4558E19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40123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我的眼中也有你的美——让步思维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让步思维在人际关系中的应用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让步思维在团队协作中的价值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让步思维在解决冲突中的作用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让步思维在个人成长中的影响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传统的争强好胜、非输即赢的思维方式已经无法满足和谐共处的需求。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让步思维作为一种以退为进、寻求共识的思维方式，对于缓解冲突、促进合作具有重要意义。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现代社会中，人们越来越注重自我表达和争取权益，导致冲突和矛盾不断升级。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让步思维是指在处理问题时，主动放弃部分利益或观点，以达成共识或妥协的一种思维方式。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让步思维的意义在于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促进双方沟通与合作，实现共赢。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缓解紧张气氛，减少冲突与摩擦。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增强个人或组织的灵活性和适应性，更好地应对复杂多变的环境。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培养宽容、理解和尊重他人的品质，提升个人修养和人际关系。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让步思维的概念及意义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让步思维在人际关系中的应用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在交流中，认真倾听对方的观点和想法，不打断或急于反驳。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倾听对方观点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" r="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理解对方立场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努力理解对方的立场和感受，站在对方的角度思考问题。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鼓励对方充分表达自己的想法和感受，营造开放、包容的交流氛围。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尊重对方的价值观、信仰、文化背景等差异，不将自己的观点强加于人。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当对方犯错时，给予包容和理解，而不是指责和批评。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包容错误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尊重对方的选择和决定，即使与自己的期望不符，也要保持尊重和理解。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培养共情能力，感受对方的喜怒哀乐，与对方建立情感共鸣。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设身处地地考虑对方的处境和感受，理解对方的情感和需求。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在交流中寻求共同点，增进双方的理解和信任，促进关系的和谐发展。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17" r="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" b="1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换位思考与共情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让步思维在团队协作中的价值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促进团队和谐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缓解紧张氛围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当团队成员之间存在分歧时，让步思维有助于缓解紧张氛围，减少冲突。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通过让步，团队成员能够展现出对彼此的尊重和理解，从而建立信任关系。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让步思维有助于促进团队成员之间的沟通，使得双方更愿意倾听对方的观点和意见。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在团队决策过程中，适当的让步可以加速决策过程，避免无休止的争论。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团队成员通过让步，可以更加合理地分配资源和任务，从而提高工作效率。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在让步的过程中，团队成员可能会发现新的思路和方法，从而激发团队的创造力。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激发团队创造力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https://d.book118.com/975140123003011114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2024-09-20T22:55:57.415</cp:lastPrinted>
  <dcterms:created xsi:type="dcterms:W3CDTF">2024-09-20T14:55:57Z</dcterms:created>
  <dcterms:modified xsi:type="dcterms:W3CDTF">2024-09-20T14:55:59Z</dcterms:modified>
</cp:coreProperties>
</file>