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2BDC19-E7BE-4238-91C6-107AF6D6B2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C8AF20-AC6A-4C8D-B359-BE57E76138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EB011B-D3CB-48D6-BDD0-4DFC01685F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835129-519C-4E85-B948-36A099F6FB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C90C722-BB88-4458-A0FB-576A6E0211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7542D6C-ED14-4F52-94F9-A578C7C136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FF5F3FC-B04F-4A4B-8411-B2616E120B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A617BB-7EEA-4A30-99D0-ABF219D55F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914CA0-2BC2-445B-A6DE-8AE117321E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013B8E-5AFA-43D0-93D6-65B709F375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254F77-68C5-4DF7-9D88-4B51B79266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5140310132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幼儿园人力资源管理的发现与培养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幼儿园人力资源管理现状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幼儿园人力资源管理发现的问题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幼儿园人力资源管理培养策略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幼儿园人力资源管理实践案例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4875" r="24875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提升教育质量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优质的人力资源管理是提升幼儿园教育质量的关键因素，通过对教职员工的选拔、培训、激励等措施，可以提高教职工的素质和工作积极性，进而提升教育质量。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适应教育改革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当前教育改革不断深入，幼儿园需要不断优化人力资源管理，以适应新的教育理念和教学模式。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促进幼儿园发展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人力资源管理不仅关注教职员工的个人发展，也注重团队建设和组织文化的营造，从而促进幼儿园整体的发展。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4457" b="14457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1420" r="11420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分析当前幼儿园人力资源管理的现状，包括教职员工的数量、结构、素质等方面。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人力资源管理现状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探讨幼儿园人力资源管理面临的问题与挑战，如人才流失、激励机制不完善、培训不足等。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问题与挑战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提出针对幼儿园人力资源管理问题的改进措施与建议，如完善招聘流程、建立激励机制、加强培训等。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改进措施与建议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展望幼儿园人力资源管理的未来发展趋势，如数字化管理、个性化激励等，并提出相应的应对策略。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幼儿园人力资源管理现状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包括园长、教师、保育员、医务人员、行政人员、后勤人员等。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教职工队伍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年龄结构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学历结构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9708" b="97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以中青年教师为主，老中青相结合。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大部分教师具有大专及以上学历，部分教师具有本科及以上学历。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人员构成情况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24190" y="1957190"/>
            <a:ext cx="2943620" cy="2943620"/>
          </a:xfrm>
          <a:prstGeom prst="ellipse">
            <a:avLst/>
          </a:prstGeom>
          <a:solidFill>
            <a:schemeClr val="accent2">
              <a:lumMod val="75000"/>
              <a:alpha val="3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70783" y="2103783"/>
            <a:ext cx="2650435" cy="26504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236173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317177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193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8519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31308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312312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0560538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0641542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886868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096555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555672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636676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906762" y="1198792"/>
            <a:ext cx="3735664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园长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236173" y="1829995"/>
            <a:ext cx="3600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负责全面管理，制定幼儿园发展规划和年度工作计划。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429812" y="2968526"/>
            <a:ext cx="3060488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096214" y="3649597"/>
            <a:ext cx="36766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负责教育教学工作，包括制定教育计划、组织教育活动、评估教育效果等。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834126" y="4761023"/>
            <a:ext cx="3614889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保育员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317177" y="5385748"/>
            <a:ext cx="38671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负责协助教师照顾幼儿生活，保障幼儿身心健康。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640304" y="1198792"/>
            <a:ext cx="3545103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医务人员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7567810" y="1829995"/>
            <a:ext cx="41052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负责幼儿卫生保健工作，处理突发疾病和意外事故。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567810" y="2968526"/>
            <a:ext cx="3073732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行政人员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834968" y="3649597"/>
            <a:ext cx="39433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负责行政管理工作，包括人事、财务、招生等。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733255" y="4761023"/>
            <a:ext cx="344728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后勤人员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421217" y="5385748"/>
            <a:ext cx="4362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负责后勤保障工作，包括餐饮、清洁、安全等。</a:t>
            </a:r>
          </a:p>
        </p:txBody>
      </p:sp>
      <p:sp>
        <p:nvSpPr>
          <p:cNvPr id="28" name="Freeform 28"/>
          <p:cNvSpPr/>
          <p:nvPr/>
        </p:nvSpPr>
        <p:spPr>
          <a:xfrm>
            <a:off x="5453880" y="2786880"/>
            <a:ext cx="1284241" cy="128424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岗位职责与分工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根据教职工的职称、学历、工作年限等因素确定工资水平。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167" r="21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2833" r="283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工资水平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包括社会保险、住房公积金、带薪休假、节日福利等。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福利待遇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设立奖励机制，对表现优秀的教职工进行表彰和奖励。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奖励机制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薪酬福利待遇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幼儿园人力资源管理发现的问题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选拔手段单一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选拔过程中往往只注重面试和简历筛选，缺乏其他有效的评估手段，如心理测试、能力评估等。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人才储备不足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幼儿园通常没有建立完善的人才储备机制，当出现人员流动或岗位空缺时，难以及时找到合适的人选。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缺乏明确的招聘标准和流程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很多幼儿园在招聘过程中缺乏明确的选拔标准和流程，导致招聘结果的主观性和随意性较大。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0958" r="10958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招聘选拔机制不足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4969" b="496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5786" b="1578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培训与发展机会缺乏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培训内容和方式单一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培训内容往往只涉及教育教学方面，缺乏对教师职业素养、心理健康等方面的培训，且培训方式多为传统的讲授式，缺乏互动和实践。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缺乏个性化培训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不同教师有不同的专业背景和发展需求，但幼儿园往往提供的是统一的培训内容和方式，缺乏个性化的培训方案。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培训效果评估不足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对于培训效果的评估往往只停留在表面的问卷调查或简单的考试，缺乏对培训效果的深入分析和持续改进。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很多幼儿园的绩效考核标准模糊、不明确，导致考核结果的主观性和随意性较大。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考核标准不明确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考核方式往往只注重定量评价，如学生的考试成绩、教师的出勤率等，缺乏对教师教学质量、学生综合素质等方面的全面评价。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考核方式单一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考核结果往往只用于奖惩和晋升的依据，缺乏对教师个人发展的指导和帮助。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考核结果运用不足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绩效考核体系不完善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缺乏晋升机会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幼儿园往往缺乏明确的晋升标准和流程，教师难以看到职业发展的前景和希望。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薪酬制度不合理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很多幼儿园的薪酬制度与市场脱节，薪酬水平偏低或薪酬结构不合理，导致教师的工作积极性和满意度下降。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精神激励不足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除了物质激励外，精神激励同样重要。但很多幼儿园缺乏对教师的认可和尊重，缺乏对教师工作成果的展示和宣传。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9917" r="991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6667" r="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3792" r="13792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员工激励机制不健全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https://d.book118.com/975140310132011041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2024-09-02T00:24:48.078</cp:lastPrinted>
  <dcterms:created xsi:type="dcterms:W3CDTF">2024-09-01T16:24:48Z</dcterms:created>
  <dcterms:modified xsi:type="dcterms:W3CDTF">2024-09-01T16:24:50Z</dcterms:modified>
</cp:coreProperties>
</file>