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1E580-3EA9-4885-8129-84FEA5F5E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EB953-4F63-4110-8162-40F81EF09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9996D-0B3C-468F-85FC-46803F79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6C66F-9D5D-482C-BFC5-51C35E3E2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CC9D1-CAFA-4B88-AE96-538B58C40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851036-0B4A-42EF-B0A3-64F602FA4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813CE-1A30-4BF6-A3B6-0F35E9DE6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9EED7-86C9-411E-98EC-445997A10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F12DF-281C-40E5-8C92-F2C905B1A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6DB0B-A601-4B88-929F-81C3E4CB9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C4383-54FE-40CC-BCD5-42BC6EAA6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4121330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咖啡机行业发展趋势报告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咖啡机行业市场分析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咖啡机行业技术发展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咖啡机行业发展趋势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咖啡机行业面临的挑战与机遇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咖啡机行业未来发展建议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咖啡机行业是指生产和销售咖啡机的企业集合，这些企业提供各种类型的咖啡机，满足消费者在家中或商业场所制作咖啡的需求。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咖啡机行业的定义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根据不同的分类标准，咖啡机可以分为多种类型。按功能可以分为单功能咖啡机和多功能咖啡机；按自动化程度可以分为全自动咖啡机和半自动咖啡机；按应用场景可以分为家用咖啡机和商用咖啡机。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咖啡机的分类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咖啡机行业的定义与分类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20世纪初期，随着欧洲和北美地区对咖啡文化的热爱和消费需求的增长，咖啡机开始出现并逐渐普及。这个时期的咖啡机主要是手动的，制作过程比较繁琐。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20世纪中期，随着技术的进步和消费者对自动化、便捷化产品的需求增加，全自动咖啡机开始出现并逐渐占据市场主导地位。这个时期的咖啡机功能也更加多样化，能够满足不同消费者的需求。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以来，随着全球化和互联网的发展，咖啡机行业进入了一个快速发展的阶段。各种类型的咖啡机不断涌现，市场不断扩大，竞争也日益激烈。同时，消费者对咖啡的品质和口感的要求也越来越高，推动了咖啡机行业的创新和发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近年来，全球咖啡机市场规模持续增长。根据市场研究机构的数据，2019年全球咖啡机市场规模达到了约150亿美元，预计到2025年将达到约200亿美元。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为世界上人口最多的国家之一，咖啡消费市场潜力巨大。近年来，随着中国经济的快速发展和消费者对高品质生活的追求，中国咖啡机市场规模也在不断扩大。据统计，2019年中国咖啡机市场规模达到了约10亿美元，预计未来几年将保持快速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咖啡机行业的市场规模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咖啡机行业市场分析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随着消费者对咖啡品质和口感的追求，咖啡机市场需求呈现多样化趋势，包括不同型号、功能和品牌的需求。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家庭咖啡机市场增长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随着生活品质的提高，越来越多的消费者选择在家中享受高品质的咖啡，家庭咖啡机市场呈现出快速增长的趋势。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线上销售渠道崛起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随着电商平台的快速发展，线上销售渠道逐渐成为咖啡机市场的重要销售渠道，为消费者提供了更加便捷的购买方式。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5" name="AutoShape 5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9" name="AutoShape 9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3" name="AutoShape 13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7" name="Freeform 17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Freeform 23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咖啡机市场竞争格局</a:t>
              </a:r>
            </a:p>
          </p:txBody>
        </p:sp>
      </p:grpSp>
      <p:sp>
        <p:nvSpPr>
          <p:cNvPr id="47" name="TextBox 47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在咖啡机市场上，品牌之间的竞争十分激烈，各大品牌通过技术创新、品质提升和营销策略等多种方式争夺市场份额。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目前，国际知名品牌如雀巢、飞利浦、西门子等在咖啡机市场上占据主导地位，拥有较高的市场份额。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国际品牌主导市场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随着市场的竞争加剧，一些新兴品牌如九阳、苏泊尔等开始进入咖啡机市场，通过创新的产品和营销策略，逐渐获得消费者的认可。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新兴品牌涌现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咖啡机行业市场集中度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目前，咖啡机市场主要由国际知名品牌占据，市场集中度较高。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品牌市场份额差异大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在咖啡机市场上，各品牌的市场份额差异较大，部分品牌通过技术创新和品牌影响力占据了较大的市场份额。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市场集中度趋势变化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随着市场竞争的加剧和新品牌的涌现，咖啡机市场的集中度可能会发生变化，部分优秀的新兴品牌有望通过创新和差异化竞争逐渐扩大市场份额。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市场集中度较高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咖啡机行业技术发展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随着工业自动化技术的进步，咖啡机制造过程中越来越多的工序采用自动化设备完成，提高了生产效率和产品质量。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高精度加工设备和工艺的引入，使得咖啡机的零部件制造更加精密，提高了机器的性能和寿命。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精密制造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咖啡机制造技术发展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通过引入物联网和智能化技术，咖啡机能够实现远程控制、智能调节等功能，提高了使用的便捷性和舒适性。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通过搭载智能识别技术，咖啡机能够自动识别咖啡豆的种类、新鲜度，以及用户的口味偏好，以实现更加个性化的咖啡制作。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咖啡机智能化技术发展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智能识别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https://d.book118.com/975141213303011122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2024-09-26T09:25:52.275</cp:lastPrinted>
  <dcterms:created xsi:type="dcterms:W3CDTF">2024-09-26T01:25:52Z</dcterms:created>
  <dcterms:modified xsi:type="dcterms:W3CDTF">2024-09-26T01:25:54Z</dcterms:modified>
</cp:coreProperties>
</file>