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8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35D8D-6EE1-4E19-9BA8-604056DD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15E0D-EB1C-40F3-928C-C355D18B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95F71-B863-466D-A237-5AE2CE2F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6B37E-9BBA-45E6-8C63-68FE2EF2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CA309-A62F-4BBB-A3FB-86E8ECCE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4561A-CDB6-4B43-BCBC-526FF60F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8F40D-D2E1-4376-90B5-D7F6DE49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6AC88-327E-4D76-A429-6B5D5F29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46C01-4C80-461B-9DA9-B2327E98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B028F-45EB-42FF-B5A7-983727F1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B85C-9855-4736-BBCC-1EED25EB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74" r:id="rId2"/>
    <p:sldLayoutId id="2147486075" r:id="rId3"/>
    <p:sldLayoutId id="2147486076" r:id="rId4"/>
    <p:sldLayoutId id="2147486077" r:id="rId5"/>
    <p:sldLayoutId id="2147486078" r:id="rId6"/>
    <p:sldLayoutId id="2147486079" r:id="rId7"/>
    <p:sldLayoutId id="2147486080" r:id="rId8"/>
    <p:sldLayoutId id="2147486081" r:id="rId9"/>
    <p:sldLayoutId id="2147486082" r:id="rId10"/>
    <p:sldLayoutId id="21474860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2023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安全生产责任制分解与执行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安全生产责任制概述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安全生产责任制分解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安全生产责任制执行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安全生产责任制监督与考核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https://d.book118.com/975142023220011043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安全生产责任制分解与执行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2024-09-05T11:48:36.610</cp:lastPrinted>
  <dcterms:created xsi:type="dcterms:W3CDTF">2024-09-05T03:48:36Z</dcterms:created>
  <dcterms:modified xsi:type="dcterms:W3CDTF">2024-09-05T03:48:38Z</dcterms:modified>
</cp:coreProperties>
</file>