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A8220-D072-41C8-816A-18D221AB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44C79-F894-4825-8FBB-C42ADD871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EDAB2-B096-42B2-ACAC-2776DE05F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A50A2-15BE-4EE4-B12F-7DC60D07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E5DA8A-6CF3-4737-85B5-AEC01D2E4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AC361-B919-4D4A-B156-5ED4DF22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DDD79-9A91-4039-89D6-2D7C8011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08944-F3E2-4E84-B554-44C624AA0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1E33B-7530-40EC-9904-4AA1E5D6C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61E99-F42E-4DA7-8B9F-AE184290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E740C-71C8-41F2-8365-0196751E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4334401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掌握职业健康管理最新趋势和发展的安全培训计划方案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职业健康管理最新趋势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安全培训计划方案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职业健康管理案例研究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职业健康管理概述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079" r="230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职业健康管理是指通过一系列措施和手段，预防和控制职业病和职业伤害，保护员工健康，提高生产效率。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随着社会经济的发展和人们健康意识的提高，职业健康管理已经成为企业可持续发展的重要保障，也是企业社会责任的体现。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职业健康管理起源于工业革命时期，当时由于劳动条件恶劣，大量工人患上职业病。随着科技的进步和社会制度的完善，职业健康管理逐渐得到重视和发展。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现代职业健康管理已经从单纯的疾病预防向全面健康管理转变，覆盖了员工身心健康、工作环境改善、应急救援等多个方面。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各国政府制定了一系列法律法规，规范企业职业健康管理行为，保障员工权益。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国际标准化组织（ISO）制定了职业健康管理体系标准（ISO 45001），为企业建立和完善职业健康管理体系提供了指导和依据。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职业健康管理的法规与标准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职业健康管理最新趋势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人工智能在职业健康管理中的应用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智能监测与预警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利用AI技术实时监测员工健康状况，及时发现潜在健康风险并进行预警。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个性化健康管理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根据员工个人健康数据和状况，提供定制化的健康建议和干预措施。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利用AI对大量健康数据进行挖掘和分析，为企业制定更科学合理的职业健康管理策略提供依据。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在线健康管理平台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提供在线健康咨询、培训、预约挂号等服务，提高管理效率。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移动应用与智能设备集成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利用移动应用和智能设备收集健康数据，实现实时监测与干预。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数字化档案建立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为员工建立电子健康档案，方便数据存储、查询和分析。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职业健康管理数字化转型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加强员工环保意识培养，倡导绿色办公和生产方式。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采用环保建筑材料和设施，降低室内空气污染。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绿色建筑材料与设施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推行节能减排措施，减少企业生产过程中的环境污染。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绿色职业健康管理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心理健康监测与评估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定期进行心理健康调查和评估，及时发现和解决员工心理问题。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心理健康培训与教育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开展心理健康培训和讲座，提高员工心理健康意识。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建立心理咨询服务体系，为员工提供心理疏导和支持。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心理健康管理的重视与实施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安全培训计划方案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https://d.book118.com/975143344012011114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2024-09-21T00:31:12.017</cp:lastPrinted>
  <dcterms:created xsi:type="dcterms:W3CDTF">2024-09-20T16:31:12Z</dcterms:created>
  <dcterms:modified xsi:type="dcterms:W3CDTF">2024-09-20T16:31:14Z</dcterms:modified>
</cp:coreProperties>
</file>