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4CE742-1667-4B41-ACF7-C8098E16FF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2021C6-B746-42E5-B556-190DEB69EB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D57172-5589-482B-8ED7-B6339A517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32E407-BC21-4A5B-96DF-3C8BCB0B6A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9F74DC-6532-4AEF-BF16-8633B16B7C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405ED7-92EE-4991-BE23-C29A4DFED7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E8249E-48A6-4F31-BD3F-D8B6151C12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9CF604-9AAA-4B59-8DAE-1CE0AB931A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BC838E-5FC9-45F0-996D-F921C1308A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1FE29F-1AB3-4707-9E6E-45BD353D0D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0FAFB0-5AE5-4153-BCDF-08EA8EFE03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14401103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营销渠道和分销渠道</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schemeClr>
                </a:solidFill>
                <a:latin typeface="Arial"/>
                <a:ea typeface="Arial"/>
                <a:cs typeface="Arial"/>
              </a:rPr>
              <a:t>汇报人：XXX</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solidFill>
                <a:latin typeface="Arial"/>
                <a:ea typeface="Arial"/>
                <a:cs typeface="Arial"/>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分销渠道</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营销渠道和分销渠道的比较</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营销渠道和分销渠道的未来趋势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指企业为了将产品或服务从生产者传递至消费者所采用的路径和方式。</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指企业为了将产品或服务从生产者传递至消费者所采用的具体销售路径和方式。</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分销渠道</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营销渠道</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确保产品或服务能够顺利地到达目标市场，满足消费者的需求，实现企业的营销目标。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营销渠道和分销渠道是企业营销组合中的重要组成部分，它们决定了产品或服务的市场覆盖范围、销售效率和市场份额，对于企业的生存和发展至关重要。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营销渠道</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通过销售人员直接与客户建立联系，进行产品推广和销售。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直接销售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941" r="1494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直邮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电话营销</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381" r="1538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通过邮寄方式向目标客户发送产品信息、宣传资料或促销品。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通过电话与客户进行沟通，了解需求并推销产品。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直接营销渠道</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通过经销商将产品销售给终端客户，实现销售网络覆盖。</a:t>
            </a:r>
          </a:p>
        </p:txBody>
      </p:sp>
      <p:pic>
        <p:nvPicPr>
          <p:cNvPr id="4" name="Picture 4"/>
          <p:cNvPicPr>
            <a:picLocks noChangeAspect="1"/>
          </p:cNvPicPr>
          <p:nvPr/>
        </p:nvPicPr>
        <p:blipFill>
          <a:blip r:embed="rId2"/>
          <a:srcRect l="25000" r="250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3208" r="1320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0458" r="2045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经销商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通过代理商代表企业进行产品销售和市场开拓。</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代理商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通过零售商将产品销售给终端消费者。</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零售商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间接营销渠道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社交媒体营销</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利用社交媒体平台进行品牌推广和产品宣传。</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网络广告</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通过在线广告平台投放广告，吸引潜在客户。</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电子邮件营销</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通过发送电子邮件向目标客户传递产品信息和促销活动。</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搜索引擎优化（SEO）</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优化网站内容，提高网站在搜索引擎中的排名，增加曝光率。</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数字营销渠道</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分销渠道</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92" r="162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批发分销是指将产品或服务销售给其他组织的营销活动。这些组织可能是零售商、经销商或其他类型的中间商。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批发分销的主要目的是将产品或服务快速、有效地销售给更广泛的客户群，从而扩大市场覆盖范围。</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目的</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批发分销的关键要素包括确定目标客户、制定销售策略、建立分销网络和进行有效的销售推广。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关键要素</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批发分销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零售分销的主要目的是满足消费者的个性化需求，提供方便快捷的购物体验，并实现产品或服务的最终销售。</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关键要素</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零售分销的关键要素包括店面选址、商品陈列、促销活动和客户服务。</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定义</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零售分销是指将产品或服务直接销售给最终消费者的营销活动。</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零售分销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特许经营分销是指通过授权特许经营商使用品牌和经营模式，以实现产品或服务的快速扩张和分销。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目的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特许经营分销的主要目的是利用特许经营商的资源和网络，扩大品牌影响力和市场份额。</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关键要素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特许经营分销的关键要素包括选择合适的特许经营商、制定特许经营协议、提供培训和支持，以及监督和管理特许经营商的运营活动。</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特许经营分销</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https://d.book118.com/975144011031011111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2024-09-16T19:56:03.029</cp:lastPrinted>
  <dcterms:created xsi:type="dcterms:W3CDTF">2024-09-16T11:56:03Z</dcterms:created>
  <dcterms:modified xsi:type="dcterms:W3CDTF">2024-09-16T11:56:05Z</dcterms:modified>
</cp:coreProperties>
</file>