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D7A1C-1DDB-4931-B8ED-A305D6788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721AB-B970-4D8B-ADEE-939174478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A424E-FA46-4748-81EE-917689303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3E7BE-0688-4758-A325-B98FA444C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5798C2-2596-4AF4-B390-675EC103D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5A084-EE66-4582-AEA8-A27883F81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E0741C-D4C1-4134-9564-8F0BD6730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7852D-6C97-470F-B7FC-92ADC90F7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9E5DC-CCB8-4650-9F75-9831D32AE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18AC5-2AE2-4263-AA00-C02B3586E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8849E-98F4-4336-B453-75BC42158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001333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教师校本培训年度研修总结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随着教育改革的深入推进，教师校本培训成为提升教师专业素养的重要途径。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教育改革发展需求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学校发展需求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教师专业发展是教师职业生涯的重要内容，校本培训能够满足教师在教育教学实践中的个性化需求。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学校需要建立一支高素质的教师队伍，以提升教育教学质量和办学水平。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348" b="113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提高教师的教育教学能力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通过校本培训，使教师掌握先进的教育教学理念和方法，提高课堂教学效果。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促进教师的专业成长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通过培训，激发教师的专业发展动力，提升教师的专业素养和教育教学水平。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推动学校的内涵发展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通过教师校本培训，提高学校整体教育教学水平，推动学校的内涵发展。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明确课程设计的目标，确保课程与教师专业发展需求相匹配。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根据教师实际需求，选择适合的课程内容，注重理论与实践相结合。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合理安排课程结构，确保课程内容逻辑清晰、层次分明。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课程结构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加强学科知识的更新与拓展，提高教师的学科素养。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学习先进的教育理论，提升教师的教育理念和教学方法。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注重教学技能的培养与实践，提高教师的教学效果和创新能力。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合理安排培训时间，确保教师有足够的时间消化吸收所学内容。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采用多种培训方式，如讲座、研讨、案例分析等，激发教师的参与热情。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建立有效的培训效果评估机制，及时反馈教师的学习情况，调整培训方案。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课程实施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教师学会了利用信息技术手段获取和整合优质教学资源，丰富了教学内容，提高了教学质量。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课堂管理的加强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教师学会了更好地管理课堂，提高了课堂纪律和学生的学习效率。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教学策略的掌握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教师掌握了更多有效的教学策略，如项目式学习、翻转课堂等，能够根据学生的需求灵活调整教学方法。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教师教学能力的提升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https://d.book118.com/975200133324011034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2024-08-30T16:16:25.735</cp:lastPrinted>
  <dcterms:created xsi:type="dcterms:W3CDTF">2024-08-30T08:16:25Z</dcterms:created>
  <dcterms:modified xsi:type="dcterms:W3CDTF">2024-08-30T08:16:27Z</dcterms:modified>
</cp:coreProperties>
</file>