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BB569C9-2618-4423-A913-1CDB476326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A30F8D6-A408-4252-B4F4-6287E7464A3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3724BB5-75FA-47BE-96BD-2FA796B21E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A7408FF-86A6-48B9-8E88-4D4496E6DD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F66DA0F-5756-493D-9D00-D2ACFF192D9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5653CA7-4B64-4BB4-97AC-7338457E4AC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BDD791D5-402D-47D5-9FFC-EA536DDF209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56BF6C9-D204-4FB3-954B-80B05614C4F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771F6C5-086A-405E-964E-21AC12F74E5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0AC476A-BC7B-4A69-AE5E-6B1A3A20D53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F5D26C-651F-4038-9068-15480EDC78E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75202233234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施工质量管理中的质量指标和指标体系</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2024-01-21</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质量指标概述</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施工质量指标体系</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关键质量指标分析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质量指标在施工质量管理中的应用</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提高施工质量管理水平的措施</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提高施工质量</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通过建立质量指标和指标体系，对施工过程进行全面、系统的监控和管理，提高施工质量水平。</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促进企业可持续发展</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优质施工是企业赢得市场、提升竞争力的重要保障，质量指标和指标体系的建立有助于企业实现可持续发展。</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推动行业进步</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在建筑行业推广质量指标和指标体系，有助于提升整个行业的施工质量水平，推动行业进步。</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850940"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85171"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382477" y="1500214"/>
            <a:ext cx="1609344" cy="1609344"/>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616708" y="1500214"/>
            <a:ext cx="1609344" cy="160934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质量指标的定义和分类</a:t>
            </a: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阐述质量指标的概念、分类及其在施工质量管理中的应用。</a:t>
            </a: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详细介绍如何建立施工质量管理中的质量指标体系，包括指标的选取、权重分配、评价标准等。</a:t>
            </a: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阐述在施工过程中如何实施质量指标管理，以及如何进行质量监控和数据分析，确保施工质量的持续改进。</a:t>
            </a: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分析质量指标与企业管理体系（如ISO9001质量管理体系）之间的内在联系，探讨如何将质量指标融入企业管理体系中，提升企业整体管理水平。</a:t>
            </a: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质量指标体系的建立</a:t>
            </a: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质量指标的实施与监控</a:t>
            </a: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chemeClr val="accent2">
                    <a:alpha val="100000"/>
                  </a:schemeClr>
                </a:solidFill>
                <a:latin typeface="Microsoft Yahei"/>
                <a:ea typeface="Microsoft Yahei"/>
                <a:cs typeface="Microsoft Yahei"/>
              </a:rPr>
              <a:t>质量指标与企业管理体系的关系</a:t>
            </a:r>
          </a:p>
        </p:txBody>
      </p:sp>
      <p:sp>
        <p:nvSpPr>
          <p:cNvPr id="14" name="Freeform 14"/>
          <p:cNvSpPr/>
          <p:nvPr/>
        </p:nvSpPr>
        <p:spPr>
          <a:xfrm>
            <a:off x="1551674" y="1945132"/>
            <a:ext cx="676339" cy="719509"/>
          </a:xfrm>
          <a:custGeom>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217981" y="1867256"/>
            <a:ext cx="875262" cy="875262"/>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6838497" y="1841557"/>
            <a:ext cx="884044" cy="884044"/>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9781268" y="1899006"/>
            <a:ext cx="811761" cy="81176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质量指标概述</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质量指标的定义</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质量指标是衡量产品质量特性值和反映产品满足规定或潜在要求能力的特征总和，是评价产品质量是否满足技术标准、设计文件以及合同规定要求的依据。</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质量指标反映了产品质量的特性和本质，以及产品质量形成的全过程，是产品质量评价、监督和管理的重要依据。</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导向作用</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质量指标为企业提供了明确的质量目标和方向，引导企业关注产品质量和顾客需求，推动企业持续改进和提高产品质量水平。</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衡量作用</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质量指标是衡量企业质量管理水平和产品质量水平的重要工具，通过对质量指标的监测、分析和评价，可以及时发现和解决质量问题，确保产品质量符合标准和顾客要求。</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预警作用</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质量指标可以反映产品质量波动和异常情况，为企业提供预警信号，使企业能够及时采取措施，防止质量问题的扩大和蔓延。</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质量指标的重要性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06316"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5049"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938004"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可分为内在质量指标和外在质量指标。内在质量指标反映产品的物理性能、化学成分等内在特性；外在质量指标反映产品的外观、尺寸精度、表面缺陷等外在特性。</a:t>
            </a:r>
          </a:p>
        </p:txBody>
      </p:sp>
      <p:sp>
        <p:nvSpPr>
          <p:cNvPr id="5" name="AutoShape 5"/>
          <p:cNvSpPr/>
          <p:nvPr/>
        </p:nvSpPr>
        <p:spPr>
          <a:xfrm>
            <a:off x="4447354"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16087"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4679042"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可分为设计过程质量指标、采购过程质量指标、生产过程质量指标、检验过程质量指标等。</a:t>
            </a:r>
          </a:p>
        </p:txBody>
      </p:sp>
      <p:sp>
        <p:nvSpPr>
          <p:cNvPr id="8" name="AutoShape 8"/>
          <p:cNvSpPr/>
          <p:nvPr/>
        </p:nvSpPr>
        <p:spPr>
          <a:xfrm>
            <a:off x="8188393" y="1516114"/>
            <a:ext cx="24384" cy="4312095"/>
          </a:xfrm>
          <a:prstGeom prst="rect">
            <a:avLst/>
          </a:prstGeom>
          <a:gradFill>
            <a:gsLst>
              <a:gs pos="0">
                <a:schemeClr val="accent2">
                  <a:alpha val="100000"/>
                </a:schemeClr>
              </a:gs>
              <a:gs pos="100000">
                <a:schemeClr val="accent1">
                  <a:alpha val="100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8057126" y="1355266"/>
            <a:ext cx="286918" cy="321696"/>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517616" y="2292458"/>
            <a:ext cx="2981325" cy="34671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可分为关键质量指标、重要质量指标和一般质量指标。关键质量指标是对产品质量有重大影响，需要重点控制和管理的指标；重要质量指标是对产品质量有较大影响，需要适当控制和管理的指标；一般质量指标是对产品质量影响较小，可以常规控制和管理的指标。</a:t>
            </a:r>
          </a:p>
        </p:txBody>
      </p:sp>
      <p:sp>
        <p:nvSpPr>
          <p:cNvPr id="11" name="TextBox 11"/>
          <p:cNvSpPr txBox="1"/>
          <p:nvPr/>
        </p:nvSpPr>
        <p:spPr>
          <a:xfrm>
            <a:off x="93800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按产品质量特性分类</a:t>
            </a:r>
          </a:p>
        </p:txBody>
      </p:sp>
      <p:sp>
        <p:nvSpPr>
          <p:cNvPr id="12" name="TextBox 12"/>
          <p:cNvSpPr txBox="1"/>
          <p:nvPr/>
        </p:nvSpPr>
        <p:spPr>
          <a:xfrm>
            <a:off x="4693027"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按产品形成过程分类</a:t>
            </a:r>
          </a:p>
        </p:txBody>
      </p:sp>
      <p:sp>
        <p:nvSpPr>
          <p:cNvPr id="13" name="TextBox 13"/>
          <p:cNvSpPr txBox="1"/>
          <p:nvPr/>
        </p:nvSpPr>
        <p:spPr>
          <a:xfrm>
            <a:off x="8508764" y="1247741"/>
            <a:ext cx="305752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2325" b="1">
                <a:solidFill>
                  <a:schemeClr val="accent1">
                    <a:alpha val="100000"/>
                  </a:schemeClr>
                </a:solidFill>
                <a:latin typeface="Microsoft Yahei"/>
                <a:ea typeface="Microsoft Yahei"/>
                <a:cs typeface="Microsoft Yahei"/>
              </a:rPr>
              <a:t>按重要性分类</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质量指标的分类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施工质量指标体系</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包括施工过程中的各项基础数据，如材料合格率、施工工艺执行率等。</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基础性指标</a:t>
            </a:r>
          </a:p>
        </p:txBody>
      </p:sp>
      <p:pic>
        <p:nvPicPr>
          <p:cNvPr id="5" name="Picture 5"/>
          <p:cNvPicPr>
            <a:picLocks noChangeAspect="1"/>
          </p:cNvPicPr>
          <p:nvPr/>
        </p:nvPicPr>
        <p:blipFill>
          <a:blip r:embed="rId2"/>
          <a:srcRect l="16750" r="16750"/>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反映施工过程中各环节的质量控制情况，如检验批合格率、分项工程合格率等。</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过程性指标</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体现施工最终成果的质量水平，如单位工程优良率、竣工验收合格率等。</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结果性指标</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施工质量指标体系的构成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792" r="1979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指标体系应科学合理地反映施工质量的各个方面，确保评价结果客观准确。</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科学性原则</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指标体系应涵盖施工全过程，从材料采购到竣工验收，形成完整的系统。</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系统性原则</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指标数据应易于获取和计算，便于实际操作和应用。</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可操作性原则</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指标体系应能根据工程进展和施工环境变化进行动态调整。</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动态性原则</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施工质量指标体系的建立原则</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751" r="25751"/>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根据工程特点和实际情况，选择合适的指标构成施工质量指标体系。</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确定指标体系</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针对每个指标，制定相应的评价标准，明确合格、优良等各级别的具体数值。</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制定评价标准</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在施工过程中，按照指标体系要求采集相关数据，并进行整理和分析。</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数据采集与整理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根据采集的数据和评价标准，对施工质量进行评价，并将结果及时反馈给相关部门和人员，以便采取相应措施进行改进。</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质量评价与反馈</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施工质量指标体系的实施步骤</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关键质量指标分析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04</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https://d.book118.com/975202233234011110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2024-09-16T02:13:04.407</cp:lastPrinted>
  <dcterms:created xsi:type="dcterms:W3CDTF">2024-09-15T18:13:04Z</dcterms:created>
  <dcterms:modified xsi:type="dcterms:W3CDTF">2024-09-15T18:13:06Z</dcterms:modified>
</cp:coreProperties>
</file>