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3E727F-5B0E-412C-B3B0-F04A8FBD0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01F0D-FA75-4B5B-80D0-B4D1BDD4D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64C991-F4DE-4BE6-A4E3-ACEFA554A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3547C9-DA51-4F09-9562-197D1C3D3D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814712-ED60-4CA1-A920-6BF99E105E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A32D56-7BB7-4428-86E7-19A2A994A6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62F7AF-F139-4C8C-9A87-C23C31B53B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5B2802-53B0-4706-87DD-B4AC9DE4C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EED82A-B248-43E0-8D7C-BC687A603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BA093D-370C-4F72-9C4A-040166F8A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64D588-FF5F-4DAF-9541-67CF276ED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2023311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国税系统法律知识讲座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国税系统概述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税收法律体系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国税系统税收征收管理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税务行政法律关系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国税系统法律责任与监督</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国税系统概述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职责</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国税系统的定义与职责</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国税系统是国家税收征收管理的核心机构，负责全国范围内的税收征收、管理和监督工作。</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国税系统承担着税收法律法规的制定、解释和执行，负责税收征收、管理、监督和检查，保障国家财政收入，维护税收公平和社会公共利益。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8" r="146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中央级</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地方级</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基层级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国家税务总局是最高级别的国税管理机构，负责制定全国性的税收政策和法规，指导地方税务工作。</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各省、自治区、直辖市设立地方税务局，负责本地区的税收征收、管理和监督工作。</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基层税务机构包括税务所、税务分局等，负责具体的税收征收和管理工作。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国税系统的组织结构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财政收入保障</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宏观调控工具</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法治建设推动</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社会监督机制</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国税系统在国家治理中的作用</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国税系统是税收法治建设的重要力量，推动税收法律法规的完善和实施，促进国家治理体系和治理能力现代化。</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通过税收政策的制定和调整，国税系统可以调节经济运行，促进产业结构调整和社会公平。</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国税系统是国家财政收入的主要来源之一，保障国家财政收入的稳定增长，支持国家经济和社会发展。</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国税系统通过税收征管和监督，对纳税人履行纳税义务情况进行监督，维护社会公共利益和公平正义。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税收法律体系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850" b="88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税收法律是指国家制定的，用于规范税收分配活动的法律规范的总称。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税收法律具有国家意志性、规范性和强制性，是保障国家财政收入、维护社会公平和经济秩序的重要工具。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税收法律的概念与特点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税收法律的特点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税收法律的概念</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税收法律体系是指一国在税收分配领域内，各种税收法律规范相互联系、相互制约而构成的一个有机整体。</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我国税收法律体系由多个层次的法律规范构成，包括宪法、法律、行政法规、地方性法规和部门规章等。</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其中，宪法是税收法律体系的基础，其他层次的法律规范必须符合宪法的规定。</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我国税收法律体系的结构</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税收法律的制定：税收法律的制定是指国家立法机关按照法定程序制定税收法律规范的活动。</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税收法律的制定必须遵循宪法原则，确保税收法律的合法性和公正性。</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税收法律的制定过程需要经过起草、审议、表决等程序，确保税收法律的合理性和可行性。</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税收法律的制定与实施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税收法律的实施：税收法律的制定只是第一步，更重要的是如何实施这些法律。</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税收法律的实施需要各级政府、税务机关和广大纳税人的共同努力。</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税务机关要依法征收税款，保障国家财政收入；同时也要为广大纳税人提供优质的服务，保障纳税人的合法权益。</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广大纳税人要自觉遵守税收法律，积极履行纳税义务，为国家的发展和社会的进步做出贡献。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税收法律的制定与实施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国税系统税收征收管理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税收征收管理的概念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税收征收管理是指国家税务系统依据相关法律法规，对纳税人应纳税款进行征收、管理和监督的行为。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税收征收管理的原则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依法治税、公平公正、公开透明、服务便民。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税收征收管理的概念与原则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税收征收管理的内容与程序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税收征收管理的内容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包括税务登记、纳税申报、税款征收、税务检查、税务稽查等环节，确保纳税人依法纳税，防止税收流失。</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税收征收管理的程序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包括案源管理、选案、检查、审理、执行和评估等程序，确保税收征收管理的规范化和高效化。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https://d.book118.com/975202331133011044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2024-09-06T18:44:21.986</cp:lastPrinted>
  <dcterms:created xsi:type="dcterms:W3CDTF">2024-09-06T10:44:22Z</dcterms:created>
  <dcterms:modified xsi:type="dcterms:W3CDTF">2024-09-06T10:44:24Z</dcterms:modified>
</cp:coreProperties>
</file>