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4879A-F89C-4BE7-8E4D-8CD400F9C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FD87F-C378-452E-BAE2-AE7871C5F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550C6-4556-4012-B499-6D36DE8DD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E317A-2A53-40A3-8668-5B353B7A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E11BA-213A-4198-964B-8319210A2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82C2D-5194-4EEE-9306-847B1FEE3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373A15-5F52-45A1-815D-BCC416A3D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EE424-D70D-4839-89E5-1ED9100A8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581C8-8B61-4771-A894-45C95A217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1B588-7DDD-47BF-8712-ECF1FB49D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5DE4D-955F-4C6F-8633-D6AA64B2A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0310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腹症疼痛病人的护理\n## 1.急腹症疼痛病人的概述\n### 1.1急腹症疼痛的定义与分类\n### 1.2急腹症疼痛的病因及发病机制\n### 1.3急腹症疼痛的临床表现与诊断\n## 2.急腹症疼痛病人的护理评估\n### 2.1病人基本资料的收集与评估\n### 2.2病人疼痛程度的评估与记录\n### 2.3病人心理与生理需求的评估\n## 3.急腹症疼痛病人的护理措施\n### 3.1疼痛的护理干预方法与技巧\n### 3.2病人生活与休息的护理指导\n### 3.3病人心理护理与支持\n## 4.急腹症疼痛病人的健康教育\n### 4.1急腹症疼痛的预防与保健知识\n### 4.2病人用药指导与注意事项\n### 4.3病人出院后的自我护理与随访\n## 5.急腹症疼痛病人的护理质量评价\n### 5.1病人疼痛控制的满意度评价\n### 5.2病人护理服务质量的评价与改进\n### 5.3护理工作安全与风险防范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急腹症疼痛病人的护理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急腹症疼痛病人的概述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65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6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67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169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急腹症疼痛的定义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突发性腹部疼痛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持续时间短暂或持续性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伴有其他症状和体征</a:t>
                </a:r>
                <a:endParaRPr/>
              </a:p>
            </p:txBody>
          </p:sp>
        </p:grpSp>
        <p:grpSp>
          <p:nvGrpSpPr>
            <p:cNvPr id="172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急腹症疼痛的分类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泌尿系统疾病引起的疼痛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生殖系统疾病引起的疼痛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血管性疾病引起的疼痛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感染性疾病引起的疼痛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急腹症疼痛的定义与分类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消化系统疾病：胃炎、胃溃疡、胆囊炎、胆结石等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泌尿系统疾病：肾结石、输尿管结石、膀胱炎等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生殖系统疾病：宫外孕、卵巢囊肿蒂扭转等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血管性疾病：肠系膜血管栓塞、腹主动脉夹层等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感染性疾病：急性胃肠炎、急性腹膜炎等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炎症反应：炎症介质释放，引起腹部疼痛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肌肉痉挛：平滑肌痉挛，导致腹部疼痛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器官梗阻：消化道、泌尿道等器官梗阻，引起腹部疼痛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神经系统反射：疼痛信号传导至中枢神经系统，引起疼痛感觉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急腹症疼痛的病因及发病机制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急腹症疼痛的临床表现与诊断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腹痛：突发性、剧烈、持续性或阵发性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伴随症状：恶心、呕吐、腹泻、发热等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体征：腹部压痛、反跳痛、肌紧张等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病史询问：了解病人的发病过程、既往病史等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体格检查：腹部触诊、叩诊、听诊等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辅助检查：血常规、尿常规、腹部超声、X线等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腹腔穿刺：抽取腹腔积液进行化验，有助于诊断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急腹症疼痛病人的护理评估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病人基本资料的收集与评估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姓名、性别、年龄、住址等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发病时间、诱因、病程等   -既往病史、家族史、过敏史等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疼痛程度：采用疼痛评分法进行评估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心理状态：焦虑、抑郁、恐惧等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疼痛评估方法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数字评分法（NRS）：0-10分，分数越高疼痛程度越重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语言评分法（VRS）：轻度、中度、重度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图表评分法（VAS）：10cm长度的直线，0-10分，分数越高疼痛程度越重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疼痛记录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评估时间：每4小时评估一次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记录内容：疼痛评分、疼痛部位、伴随症状等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记录方法：护理记录单、疼痛日记等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病人疼痛程度的评估与记录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安全需求：担心疾病严重程度、治疗效果等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信息需求：了解疾病相关知识、治疗方案等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情感需求：关心、支持、关爱等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生理需求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休息与睡眠：疼痛影响病人的休息与睡眠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营养与饮食：消化系统疾病影响病人的饮食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用药指导：药物的种类、剂量、用法等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病人心理与生理需求的评估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急腹症疼痛病人的护理措施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疼痛的护理干预方法与技巧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止痛药：非处方药、处方药、阿片类止痛药等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消炎药：抗生素、非甾体抗炎药等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非药物干预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冷热敷：根据疼痛类型选择冷敷或热敷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按摩与推拿：缓解肌肉痉挛，减轻疼痛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呼吸放松技巧：深呼吸、渐进性肌肉松弛等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引导想象：通过想象减轻疼痛感觉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https://d.book118.com/975203104114011111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急腹症疼痛病人的护理</vt:lpstr>
      <vt:lpstr>急腹症疼痛病人的概述</vt:lpstr>
      <vt:lpstr>PowerPoint Presentation</vt:lpstr>
      <vt:lpstr>PowerPoint Presentation</vt:lpstr>
      <vt:lpstr>PowerPoint Presentation</vt:lpstr>
      <vt:lpstr>急腹症疼痛病人的护理评估</vt:lpstr>
      <vt:lpstr>PowerPoint Presentation</vt:lpstr>
      <vt:lpstr>PowerPoint Presentation</vt:lpstr>
      <vt:lpstr>PowerPoint Presentation</vt:lpstr>
      <vt:lpstr>急腹症疼痛病人的护理措施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2024-09-17T00:54:54.511</cp:lastPrinted>
  <dcterms:created xsi:type="dcterms:W3CDTF">2024-09-16T16:54:54Z</dcterms:created>
  <dcterms:modified xsi:type="dcterms:W3CDTF">2024-09-16T16:54:56Z</dcterms:modified>
</cp:coreProperties>
</file>