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35626-298A-4E88-91B6-DFD457B5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DE4C3-BFC3-498D-B435-F4493B509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0680F-3A50-46ED-900F-124114B1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AD1F3-EFE4-45E5-BB80-2E7E9AB91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9EFBB-6A96-43EC-ADC3-942C17D2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0C1D6-908E-424A-A673-5F8BDA42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53CC0-22BA-4F01-8F75-D9B9FCBF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03234-34AD-4F02-83FC-EFF61D2CD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2D535-365B-4953-BD70-9961A641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B5228-67E1-48CB-A11A-1C3E7874E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CBE27-67AE-45D0-8D47-04D5E440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0314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物流配送行业质量与制度提升方案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协同发展与合作共赢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政策支持与引导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案例分析与实践探索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755" r="157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314" r="133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行业规模迅速扩大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随着互联网和电子商务的快速发展，物流配送行业规模迅速扩大，成为支撑国民经济发展的重要行业之一。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虽然物流配送行业整体发展迅速，但服务质量参差不齐，客户投诉率较高。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智能化、绿色化成为趋势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随着物联网、大数据、人工智能等技术的不断发展，物流配送行业正朝着智能化、绿色化方向发展。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由于配送路线规划不合理、交通拥堵等原因，导致配送延误现象时有发生。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配送延误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货物破损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792" r="2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在配送过程中，由于操作不当、包装不严密等原因，导致货物破损、变形等问题。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部分配送人员服务态度不佳，缺乏职业素养和礼貌用语，给客户带来不良体验。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存在的质量问题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政府对物流配送行业的监管不到位，存在监管漏洞和盲区。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企业内部管理不规范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部分物流配送企业内部管理不规范，缺乏完善的制度和流程，导致服务质量问题频发。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缺乏统一的服务质量标准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目前物流配送行业缺乏统一的服务质量标准，导致服务质量参差不齐。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制度缺陷与不足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明确各部门、各岗位的质量职责和权限，建立质量奖惩制度，激发员工的质量意识和责任感。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制定全面质量管理手册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明确质量管理目标、原则、方法和流程，为全员参与质量管理提供指导。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设立质量管理机构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成立专门的质量管理部门，负责质量策划、控制、保证和改进等工作，确保质量管理体系的有效运行。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针对关键过程和特殊过程，制定详细的监控计划，包括监控点、监控频次、监控方法等，确保过程受控。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制定过程监控计划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对各环节的过程质量进行定期或不定期的考核，评估过程稳定性和产品质量一致性，及时发现问题并采取措施。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邀请行业专家或权威机构进行质量管理体系评估和产品质量抽检，客观评价企业质量管理水平和产品实物质量。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引入第三方评估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强化过程监控与考核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定期开展质量管理知识、技能和意识培训，提高员工对质量的认识和重视程度，增强员工的质量素养。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建立与质量绩效挂钩的激励机制，对在质量方面做出突出贡献的员工给予表彰和奖励，激发员工的积极性和创造性。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实施员工激励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通过宣传、教育、培训等多种手段，营造全员关注质量、追求质量、创造质量的良好氛围，形成具有企业自身特色的质量文化。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推进质量文化建设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制度创新与完善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3" b="1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明确各环节的职责和操作规范，确保配送过程高效、准确。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制定标准化配送流程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提高配送员的业务技能和服务意识，确保配送服务的质量。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强化配送员培训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通过定期检查和评估，及时发现并改进配送过程中存在的问题。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建立配送质量监控机制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优化配送流程与规范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推广智能配送系统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利用大数据、人工智能等技术，实现配送路线的优化和智能调度。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提升信息化水平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完善物流信息系统，实现订单处理、库存管理、配送追踪等环节的信息化。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强化数据分析与应用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通过对历史数据的挖掘和分析，为配送策略的制定提供有力支持。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https://d.book118.com/975203144321011042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2024-09-04T08:14:03.382</cp:lastPrinted>
  <dcterms:created xsi:type="dcterms:W3CDTF">2024-09-04T00:14:03Z</dcterms:created>
  <dcterms:modified xsi:type="dcterms:W3CDTF">2024-09-04T00:14:05Z</dcterms:modified>
</cp:coreProperties>
</file>