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6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CF12A-9E4C-4F90-8EB5-F9E8D7AB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06347-26FE-4226-9204-589B34FE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6E403-2DF1-4D36-89CB-3496EBE5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02D7D-C9E6-4F51-8702-A2DB2076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2B98B-2142-4998-B682-EBB642FC6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3C2A2-7921-4C99-A458-9B4A5BB9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CD508-1920-48A9-B36C-A658629D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48801-3307-41D6-9F6B-C0FFEF32D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13B66-6E42-4FC9-87F8-84EBF8B09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C8FDD-E787-495F-9D9B-C5244EC2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3D1CC-6E93-4D3F-87FB-59BD2169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13" r:id="rId2"/>
    <p:sldLayoutId id="2147485814" r:id="rId3"/>
    <p:sldLayoutId id="2147485815" r:id="rId4"/>
    <p:sldLayoutId id="2147485816" r:id="rId5"/>
    <p:sldLayoutId id="2147485817" r:id="rId6"/>
    <p:sldLayoutId id="2147485818" r:id="rId7"/>
    <p:sldLayoutId id="2147485819" r:id="rId8"/>
    <p:sldLayoutId id="2147485820" r:id="rId9"/>
    <p:sldLayoutId id="2147485821" r:id="rId10"/>
    <p:sldLayoutId id="21474858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03324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财政学课件第一章财政概念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财政的起源和发展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财政收入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财政支出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财政管理体制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财政概念的定义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财政概念的定义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财政学的含义</a:t>
            </a:r>
            <a:endParaRPr lang="zh-CN" altLang="en-US"/>
          </a:p>
        </p:txBody>
      </p:sp>
      <p:sp>
        <p:nvSpPr>
          <p:cNvPr id="104890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财政学旨在探讨政府如何通过财政政策来影响经济和社会发展。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财政学是经济学的一个重要分支，与宏观经济学、微观经济学、公共经济学等学科密切相关。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财政学是一门研究政府如何筹集、分配和使用公共资源的学科。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财政学的核心内容包括税收、预算、支出、债务和公共政策。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财政的概念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财政是政府为了实现其职能，对国家经济进行管理和调控的重要手段。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财政包括税收、支出、预算、债务等多个方面。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财政的目的是为了保障国家的经济稳定和社会公平。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财政政策是政府为了实现其经济目标而采取的一系列措施。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财政的职能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筹集资金：通过税收、收费等方式筹集资金，用于公共支出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提供公共服务：通过财政支出提供教育、医疗、社会保障等公共服务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调节收入分配：通过税收和转移支付调节收入分配，实现社会公平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调控经济：通过财政政策调控经济，促进经济增长和稳定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财政的属性</a:t>
            </a:r>
            <a:endParaRPr lang="zh-CN" altLang="en-US"/>
          </a:p>
        </p:txBody>
      </p:sp>
      <p:sp>
        <p:nvSpPr>
          <p:cNvPr id="1049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公共性：财政活动涉及公共利益，具有公共性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强制性：财政活动具有强制性，必须遵守法律规定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稳定性：财政活动具有稳定性，需要长期规划和管理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公平性：财政活动需要公平分配资源，保障社会公平正义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财政的起源和发展</a:t>
            </a:r>
            <a:endParaRPr lang="zh-CN" altLang="en-US"/>
          </a:p>
        </p:txBody>
      </p:sp>
      <p:sp>
        <p:nvSpPr>
          <p:cNvPr id="10491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财政的起源</a:t>
            </a:r>
            <a:endParaRPr lang="zh-CN" altLang="en-US"/>
          </a:p>
        </p:txBody>
      </p:sp>
      <p:sp>
        <p:nvSpPr>
          <p:cNvPr id="10491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财政起源：古代社会，国家为了满足公共需要，开始征收赋税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财政发展：随着社会经济的发展，财政逐渐成为国家治理的重要手段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财政职能：财政具有筹集资金、分配资源、调控经济等职能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财政制度：财政制度不断完善，形成了现代财政体系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财政的发展历程</a:t>
            </a:r>
            <a:endParaRPr lang="zh-CN" altLang="en-US"/>
          </a:p>
        </p:txBody>
      </p:sp>
      <p:sp>
        <p:nvSpPr>
          <p:cNvPr id="10492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古代财政：以税收为主，用于国家建设和战争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近代财政：以税收和债务为主，用于国家建设和社会福利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当代财政：多元化的财政收入和支出，用于国家建设和社会福利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未来财政：智能化、数字化的财政管理，用于国家建设和社会福利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财政的现代发展</a:t>
            </a:r>
            <a:endParaRPr lang="zh-CN" altLang="en-US"/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财政学的应用：财政学在政府决策、企业经营、个人理财等方面得到了广泛的应用。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财政学作为一门学科的诞生：19世纪末，财政学作为一门独立的学科开始出现。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财政学的发展：20世纪初，财政学逐渐发展成为一门独立的学科，并形成了自己的理论体系。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财政学的未来：随着经济的发展和社会的进步，财政学将继续发挥重要作用，并面临新的挑战和机遇。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财政的未来趋势</a:t>
            </a:r>
            <a:endParaRPr lang="zh-CN" altLang="en-US"/>
          </a:p>
        </p:txBody>
      </p:sp>
      <p:sp>
        <p:nvSpPr>
          <p:cNvPr id="10493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财政收入将更加注重税收公平和效率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财政政策将更加注重可持续发展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财政支出将更加注重社会公平和民生改善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财政管理将更加注重信息化和智能化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财政收入</a:t>
            </a:r>
            <a:endParaRPr lang="zh-CN" altLang="en-US"/>
          </a:p>
        </p:txBody>
      </p:sp>
      <p:sp>
        <p:nvSpPr>
          <p:cNvPr id="10494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财政收入的来源</a:t>
            </a:r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税收收入：包括个人所得税、企业所得税、增值税等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非税收入：包括行政事业性收费、政府性基金等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国有资产收益：包括国有企业利润、国有资产转让收入等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债务收入：包括国债、地方政府债券等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税收收入</a:t>
            </a:r>
            <a:endParaRPr lang="zh-CN" altLang="en-US"/>
          </a:p>
        </p:txBody>
      </p:sp>
      <p:sp>
        <p:nvSpPr>
          <p:cNvPr id="10495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税收收入是财政收入的主要来源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税收收入包括个人所得税、企业所得税、增值税等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税收收入的征收和管理由税务部门负责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税收收入的使用主要用于公共支出，如教育、医疗、社会保障等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非税收入</a:t>
            </a:r>
            <a:endParaRPr lang="zh-CN" altLang="en-US"/>
          </a:p>
        </p:txBody>
      </p:sp>
      <p:sp>
        <p:nvSpPr>
          <p:cNvPr id="10495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定义：非税收入是指政府通过提供公共产品和服务获得的收入，不包括税收收入。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形式：非税收入包括行政事业性收费、政府性基金、国有资产收益等。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作用：非税收入是政府财政收入的重要组成部分，对政府提供公共产品和服务具有重要作用。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特点：非税收入具有多样性、灵活性和稳定性等特点。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其他收入</a:t>
            </a:r>
            <a:endParaRPr lang="zh-CN" altLang="en-US"/>
          </a:p>
        </p:txBody>
      </p:sp>
      <p:sp>
        <p:nvSpPr>
          <p:cNvPr id="10496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国有资源有偿使用收入：包括土地出让金、矿产资源使用费等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彩票公益金：包括福利彩票、体育彩票等公益金收入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非税收入：包括行政事业性收费、政府性基金等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国有资本经营收入：包括国有企业利润、股权分红等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https://d.book118.com/975203324232011034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财政学课件第一章财政概念</vt:lpstr>
      <vt:lpstr>目录</vt:lpstr>
      <vt:lpstr>添加章节标题</vt:lpstr>
      <vt:lpstr>财政概念的定义</vt:lpstr>
      <vt:lpstr>财政学的含义</vt:lpstr>
      <vt:lpstr>财政的概念</vt:lpstr>
      <vt:lpstr>财政的职能</vt:lpstr>
      <vt:lpstr>财政的属性</vt:lpstr>
      <vt:lpstr>财政的起源和发展</vt:lpstr>
      <vt:lpstr>财政的起源</vt:lpstr>
      <vt:lpstr>财政的发展历程</vt:lpstr>
      <vt:lpstr>财政的现代发展</vt:lpstr>
      <vt:lpstr>财政的未来趋势</vt:lpstr>
      <vt:lpstr>财政收入</vt:lpstr>
      <vt:lpstr>财政收入的来源</vt:lpstr>
      <vt:lpstr>税收收入</vt:lpstr>
      <vt:lpstr>非税收入</vt:lpstr>
      <vt:lpstr>其他收入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2024-08-30T08:00:33.688</cp:lastPrinted>
  <dcterms:created xsi:type="dcterms:W3CDTF">2024-08-30T00:00:33Z</dcterms:created>
  <dcterms:modified xsi:type="dcterms:W3CDTF">2024-08-30T00:00:36Z</dcterms:modified>
</cp:coreProperties>
</file>